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theme/theme6.xml" ContentType="application/vnd.openxmlformats-officedocument.theme+xml"/>
  <Override PartName="/ppt/slideLayouts/slideLayout12.xml" ContentType="application/vnd.openxmlformats-officedocument.presentationml.slideLayout+xml"/>
  <Override PartName="/ppt/theme/theme7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  <p:sldMasterId id="2147483866" r:id="rId2"/>
    <p:sldMasterId id="2147483712" r:id="rId3"/>
    <p:sldMasterId id="2147483755" r:id="rId4"/>
    <p:sldMasterId id="2147483779" r:id="rId5"/>
    <p:sldMasterId id="2147483804" r:id="rId6"/>
    <p:sldMasterId id="2147483812" r:id="rId7"/>
    <p:sldMasterId id="2147483648" r:id="rId8"/>
  </p:sldMasterIdLst>
  <p:sldIdLst>
    <p:sldId id="1021" r:id="rId9"/>
    <p:sldId id="319" r:id="rId10"/>
    <p:sldId id="1072" r:id="rId11"/>
    <p:sldId id="1263" r:id="rId12"/>
    <p:sldId id="380" r:id="rId13"/>
    <p:sldId id="1266" r:id="rId14"/>
    <p:sldId id="1267" r:id="rId15"/>
    <p:sldId id="1268" r:id="rId16"/>
    <p:sldId id="1269" r:id="rId17"/>
    <p:sldId id="1271" r:id="rId18"/>
    <p:sldId id="89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904CB-B8A8-4B5C-8F35-DE9936F1BE58}" v="131" dt="2023-06-12T17:00:03.390"/>
    <p1510:client id="{C3214303-002A-43C8-B7EF-43A87339A226}" v="19" dt="2023-06-12T17:07:33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zi sandani" userId="e102bc56b85d3ce2" providerId="LiveId" clId="{C3214303-002A-43C8-B7EF-43A87339A226}"/>
    <pc:docChg chg="undo custSel addSld delSld modSld addMainMaster delMainMaster">
      <pc:chgData name="rezi sandani" userId="e102bc56b85d3ce2" providerId="LiveId" clId="{C3214303-002A-43C8-B7EF-43A87339A226}" dt="2023-06-12T17:41:37.996" v="183" actId="1076"/>
      <pc:docMkLst>
        <pc:docMk/>
      </pc:docMkLst>
      <pc:sldChg chg="del">
        <pc:chgData name="rezi sandani" userId="e102bc56b85d3ce2" providerId="LiveId" clId="{C3214303-002A-43C8-B7EF-43A87339A226}" dt="2023-06-12T17:03:09.939" v="7" actId="47"/>
        <pc:sldMkLst>
          <pc:docMk/>
          <pc:sldMk cId="2162813613" sldId="260"/>
        </pc:sldMkLst>
      </pc:sldChg>
      <pc:sldChg chg="del">
        <pc:chgData name="rezi sandani" userId="e102bc56b85d3ce2" providerId="LiveId" clId="{C3214303-002A-43C8-B7EF-43A87339A226}" dt="2023-06-12T17:03:48.069" v="41" actId="47"/>
        <pc:sldMkLst>
          <pc:docMk/>
          <pc:sldMk cId="2547753827" sldId="263"/>
        </pc:sldMkLst>
      </pc:sldChg>
      <pc:sldChg chg="del">
        <pc:chgData name="rezi sandani" userId="e102bc56b85d3ce2" providerId="LiveId" clId="{C3214303-002A-43C8-B7EF-43A87339A226}" dt="2023-06-12T17:03:45.914" v="39" actId="47"/>
        <pc:sldMkLst>
          <pc:docMk/>
          <pc:sldMk cId="2759535714" sldId="267"/>
        </pc:sldMkLst>
      </pc:sldChg>
      <pc:sldChg chg="del">
        <pc:chgData name="rezi sandani" userId="e102bc56b85d3ce2" providerId="LiveId" clId="{C3214303-002A-43C8-B7EF-43A87339A226}" dt="2023-06-12T17:03:10.147" v="8" actId="47"/>
        <pc:sldMkLst>
          <pc:docMk/>
          <pc:sldMk cId="4273969349" sldId="268"/>
        </pc:sldMkLst>
      </pc:sldChg>
      <pc:sldChg chg="add del">
        <pc:chgData name="rezi sandani" userId="e102bc56b85d3ce2" providerId="LiveId" clId="{C3214303-002A-43C8-B7EF-43A87339A226}" dt="2023-06-12T17:03:23.325" v="21" actId="47"/>
        <pc:sldMkLst>
          <pc:docMk/>
          <pc:sldMk cId="1607064710" sldId="275"/>
        </pc:sldMkLst>
      </pc:sldChg>
      <pc:sldChg chg="add del">
        <pc:chgData name="rezi sandani" userId="e102bc56b85d3ce2" providerId="LiveId" clId="{C3214303-002A-43C8-B7EF-43A87339A226}" dt="2023-06-12T17:03:23.674" v="22" actId="47"/>
        <pc:sldMkLst>
          <pc:docMk/>
          <pc:sldMk cId="37716902" sldId="276"/>
        </pc:sldMkLst>
      </pc:sldChg>
      <pc:sldChg chg="del">
        <pc:chgData name="rezi sandani" userId="e102bc56b85d3ce2" providerId="LiveId" clId="{C3214303-002A-43C8-B7EF-43A87339A226}" dt="2023-06-12T17:03:08.012" v="2" actId="47"/>
        <pc:sldMkLst>
          <pc:docMk/>
          <pc:sldMk cId="3115910806" sldId="277"/>
        </pc:sldMkLst>
      </pc:sldChg>
      <pc:sldChg chg="add del">
        <pc:chgData name="rezi sandani" userId="e102bc56b85d3ce2" providerId="LiveId" clId="{C3214303-002A-43C8-B7EF-43A87339A226}" dt="2023-06-12T17:03:22.518" v="20" actId="47"/>
        <pc:sldMkLst>
          <pc:docMk/>
          <pc:sldMk cId="546711505" sldId="279"/>
        </pc:sldMkLst>
      </pc:sldChg>
      <pc:sldChg chg="del">
        <pc:chgData name="rezi sandani" userId="e102bc56b85d3ce2" providerId="LiveId" clId="{C3214303-002A-43C8-B7EF-43A87339A226}" dt="2023-06-12T17:03:32.528" v="25" actId="47"/>
        <pc:sldMkLst>
          <pc:docMk/>
          <pc:sldMk cId="3559128938" sldId="280"/>
        </pc:sldMkLst>
      </pc:sldChg>
      <pc:sldChg chg="del">
        <pc:chgData name="rezi sandani" userId="e102bc56b85d3ce2" providerId="LiveId" clId="{C3214303-002A-43C8-B7EF-43A87339A226}" dt="2023-06-12T17:03:08.695" v="3" actId="47"/>
        <pc:sldMkLst>
          <pc:docMk/>
          <pc:sldMk cId="445076379" sldId="283"/>
        </pc:sldMkLst>
      </pc:sldChg>
      <pc:sldChg chg="add del">
        <pc:chgData name="rezi sandani" userId="e102bc56b85d3ce2" providerId="LiveId" clId="{C3214303-002A-43C8-B7EF-43A87339A226}" dt="2023-06-12T17:04:09.139" v="55" actId="47"/>
        <pc:sldMkLst>
          <pc:docMk/>
          <pc:sldMk cId="964372653" sldId="284"/>
        </pc:sldMkLst>
      </pc:sldChg>
      <pc:sldChg chg="del">
        <pc:chgData name="rezi sandani" userId="e102bc56b85d3ce2" providerId="LiveId" clId="{C3214303-002A-43C8-B7EF-43A87339A226}" dt="2023-06-12T17:03:59.825" v="50" actId="47"/>
        <pc:sldMkLst>
          <pc:docMk/>
          <pc:sldMk cId="4256615263" sldId="293"/>
        </pc:sldMkLst>
      </pc:sldChg>
      <pc:sldChg chg="del">
        <pc:chgData name="rezi sandani" userId="e102bc56b85d3ce2" providerId="LiveId" clId="{C3214303-002A-43C8-B7EF-43A87339A226}" dt="2023-06-12T17:03:07.078" v="1" actId="47"/>
        <pc:sldMkLst>
          <pc:docMk/>
          <pc:sldMk cId="2319208308" sldId="306"/>
        </pc:sldMkLst>
      </pc:sldChg>
      <pc:sldChg chg="del">
        <pc:chgData name="rezi sandani" userId="e102bc56b85d3ce2" providerId="LiveId" clId="{C3214303-002A-43C8-B7EF-43A87339A226}" dt="2023-06-12T17:03:56.953" v="47" actId="47"/>
        <pc:sldMkLst>
          <pc:docMk/>
          <pc:sldMk cId="3743488657" sldId="313"/>
        </pc:sldMkLst>
      </pc:sldChg>
      <pc:sldChg chg="modSp mod">
        <pc:chgData name="rezi sandani" userId="e102bc56b85d3ce2" providerId="LiveId" clId="{C3214303-002A-43C8-B7EF-43A87339A226}" dt="2023-06-12T17:16:15.088" v="178" actId="1076"/>
        <pc:sldMkLst>
          <pc:docMk/>
          <pc:sldMk cId="1493918224" sldId="319"/>
        </pc:sldMkLst>
        <pc:spChg chg="mod">
          <ac:chgData name="rezi sandani" userId="e102bc56b85d3ce2" providerId="LiveId" clId="{C3214303-002A-43C8-B7EF-43A87339A226}" dt="2023-06-12T17:16:15.088" v="178" actId="1076"/>
          <ac:spMkLst>
            <pc:docMk/>
            <pc:sldMk cId="1493918224" sldId="319"/>
            <ac:spMk id="12" creationId="{0FDA16C5-48F2-6650-2D3C-BD2B59C9D77D}"/>
          </ac:spMkLst>
        </pc:spChg>
      </pc:sldChg>
      <pc:sldChg chg="del">
        <pc:chgData name="rezi sandani" userId="e102bc56b85d3ce2" providerId="LiveId" clId="{C3214303-002A-43C8-B7EF-43A87339A226}" dt="2023-06-12T17:03:10.725" v="9" actId="47"/>
        <pc:sldMkLst>
          <pc:docMk/>
          <pc:sldMk cId="767095248" sldId="330"/>
        </pc:sldMkLst>
      </pc:sldChg>
      <pc:sldChg chg="del">
        <pc:chgData name="rezi sandani" userId="e102bc56b85d3ce2" providerId="LiveId" clId="{C3214303-002A-43C8-B7EF-43A87339A226}" dt="2023-06-12T17:03:09.727" v="6" actId="47"/>
        <pc:sldMkLst>
          <pc:docMk/>
          <pc:sldMk cId="2293291690" sldId="363"/>
        </pc:sldMkLst>
      </pc:sldChg>
      <pc:sldChg chg="modTransition">
        <pc:chgData name="rezi sandani" userId="e102bc56b85d3ce2" providerId="LiveId" clId="{C3214303-002A-43C8-B7EF-43A87339A226}" dt="2023-06-12T17:05:10.408" v="60"/>
        <pc:sldMkLst>
          <pc:docMk/>
          <pc:sldMk cId="1490523172" sldId="380"/>
        </pc:sldMkLst>
      </pc:sldChg>
      <pc:sldChg chg="del">
        <pc:chgData name="rezi sandani" userId="e102bc56b85d3ce2" providerId="LiveId" clId="{C3214303-002A-43C8-B7EF-43A87339A226}" dt="2023-06-12T17:03:56.205" v="46" actId="47"/>
        <pc:sldMkLst>
          <pc:docMk/>
          <pc:sldMk cId="1538590594" sldId="586"/>
        </pc:sldMkLst>
      </pc:sldChg>
      <pc:sldChg chg="del">
        <pc:chgData name="rezi sandani" userId="e102bc56b85d3ce2" providerId="LiveId" clId="{C3214303-002A-43C8-B7EF-43A87339A226}" dt="2023-06-12T17:03:57.984" v="48" actId="47"/>
        <pc:sldMkLst>
          <pc:docMk/>
          <pc:sldMk cId="2053823327" sldId="625"/>
        </pc:sldMkLst>
      </pc:sldChg>
      <pc:sldChg chg="del">
        <pc:chgData name="rezi sandani" userId="e102bc56b85d3ce2" providerId="LiveId" clId="{C3214303-002A-43C8-B7EF-43A87339A226}" dt="2023-06-12T17:03:09.522" v="5" actId="47"/>
        <pc:sldMkLst>
          <pc:docMk/>
          <pc:sldMk cId="30713379" sldId="876"/>
        </pc:sldMkLst>
      </pc:sldChg>
      <pc:sldChg chg="del">
        <pc:chgData name="rezi sandani" userId="e102bc56b85d3ce2" providerId="LiveId" clId="{C3214303-002A-43C8-B7EF-43A87339A226}" dt="2023-06-12T17:03:08.715" v="4" actId="47"/>
        <pc:sldMkLst>
          <pc:docMk/>
          <pc:sldMk cId="2594138941" sldId="877"/>
        </pc:sldMkLst>
      </pc:sldChg>
      <pc:sldChg chg="del">
        <pc:chgData name="rezi sandani" userId="e102bc56b85d3ce2" providerId="LiveId" clId="{C3214303-002A-43C8-B7EF-43A87339A226}" dt="2023-06-12T17:03:10.923" v="10" actId="47"/>
        <pc:sldMkLst>
          <pc:docMk/>
          <pc:sldMk cId="1478283006" sldId="884"/>
        </pc:sldMkLst>
      </pc:sldChg>
      <pc:sldChg chg="del">
        <pc:chgData name="rezi sandani" userId="e102bc56b85d3ce2" providerId="LiveId" clId="{C3214303-002A-43C8-B7EF-43A87339A226}" dt="2023-06-12T17:03:21.515" v="19" actId="47"/>
        <pc:sldMkLst>
          <pc:docMk/>
          <pc:sldMk cId="121022823" sldId="885"/>
        </pc:sldMkLst>
      </pc:sldChg>
      <pc:sldChg chg="del">
        <pc:chgData name="rezi sandani" userId="e102bc56b85d3ce2" providerId="LiveId" clId="{C3214303-002A-43C8-B7EF-43A87339A226}" dt="2023-06-12T17:04:01.231" v="51" actId="47"/>
        <pc:sldMkLst>
          <pc:docMk/>
          <pc:sldMk cId="3317106866" sldId="886"/>
        </pc:sldMkLst>
      </pc:sldChg>
      <pc:sldChg chg="del">
        <pc:chgData name="rezi sandani" userId="e102bc56b85d3ce2" providerId="LiveId" clId="{C3214303-002A-43C8-B7EF-43A87339A226}" dt="2023-06-12T17:03:34.428" v="26" actId="47"/>
        <pc:sldMkLst>
          <pc:docMk/>
          <pc:sldMk cId="176841272" sldId="887"/>
        </pc:sldMkLst>
      </pc:sldChg>
      <pc:sldChg chg="del">
        <pc:chgData name="rezi sandani" userId="e102bc56b85d3ce2" providerId="LiveId" clId="{C3214303-002A-43C8-B7EF-43A87339A226}" dt="2023-06-12T17:03:36.703" v="28" actId="47"/>
        <pc:sldMkLst>
          <pc:docMk/>
          <pc:sldMk cId="2532574012" sldId="889"/>
        </pc:sldMkLst>
      </pc:sldChg>
      <pc:sldChg chg="del">
        <pc:chgData name="rezi sandani" userId="e102bc56b85d3ce2" providerId="LiveId" clId="{C3214303-002A-43C8-B7EF-43A87339A226}" dt="2023-06-12T17:03:37.167" v="29" actId="47"/>
        <pc:sldMkLst>
          <pc:docMk/>
          <pc:sldMk cId="4277925797" sldId="890"/>
        </pc:sldMkLst>
      </pc:sldChg>
      <pc:sldChg chg="del">
        <pc:chgData name="rezi sandani" userId="e102bc56b85d3ce2" providerId="LiveId" clId="{C3214303-002A-43C8-B7EF-43A87339A226}" dt="2023-06-12T17:03:37.782" v="30" actId="47"/>
        <pc:sldMkLst>
          <pc:docMk/>
          <pc:sldMk cId="620386730" sldId="891"/>
        </pc:sldMkLst>
      </pc:sldChg>
      <pc:sldChg chg="del">
        <pc:chgData name="rezi sandani" userId="e102bc56b85d3ce2" providerId="LiveId" clId="{C3214303-002A-43C8-B7EF-43A87339A226}" dt="2023-06-12T17:03:38.244" v="31" actId="47"/>
        <pc:sldMkLst>
          <pc:docMk/>
          <pc:sldMk cId="1559152119" sldId="892"/>
        </pc:sldMkLst>
      </pc:sldChg>
      <pc:sldChg chg="del">
        <pc:chgData name="rezi sandani" userId="e102bc56b85d3ce2" providerId="LiveId" clId="{C3214303-002A-43C8-B7EF-43A87339A226}" dt="2023-06-12T17:03:38.609" v="32" actId="47"/>
        <pc:sldMkLst>
          <pc:docMk/>
          <pc:sldMk cId="3388942295" sldId="893"/>
        </pc:sldMkLst>
      </pc:sldChg>
      <pc:sldChg chg="del">
        <pc:chgData name="rezi sandani" userId="e102bc56b85d3ce2" providerId="LiveId" clId="{C3214303-002A-43C8-B7EF-43A87339A226}" dt="2023-06-12T17:03:39.278" v="33" actId="47"/>
        <pc:sldMkLst>
          <pc:docMk/>
          <pc:sldMk cId="3392479922" sldId="894"/>
        </pc:sldMkLst>
      </pc:sldChg>
      <pc:sldChg chg="del">
        <pc:chgData name="rezi sandani" userId="e102bc56b85d3ce2" providerId="LiveId" clId="{C3214303-002A-43C8-B7EF-43A87339A226}" dt="2023-06-12T17:03:39.824" v="34" actId="47"/>
        <pc:sldMkLst>
          <pc:docMk/>
          <pc:sldMk cId="2252965255" sldId="895"/>
        </pc:sldMkLst>
      </pc:sldChg>
      <pc:sldChg chg="del">
        <pc:chgData name="rezi sandani" userId="e102bc56b85d3ce2" providerId="LiveId" clId="{C3214303-002A-43C8-B7EF-43A87339A226}" dt="2023-06-12T17:03:44.451" v="38" actId="47"/>
        <pc:sldMkLst>
          <pc:docMk/>
          <pc:sldMk cId="1804073272" sldId="896"/>
        </pc:sldMkLst>
      </pc:sldChg>
      <pc:sldChg chg="addSp delSp modSp add del mod modTransition">
        <pc:chgData name="rezi sandani" userId="e102bc56b85d3ce2" providerId="LiveId" clId="{C3214303-002A-43C8-B7EF-43A87339A226}" dt="2023-06-12T17:10:17.615" v="140" actId="14100"/>
        <pc:sldMkLst>
          <pc:docMk/>
          <pc:sldMk cId="3019807659" sldId="897"/>
        </pc:sldMkLst>
        <pc:picChg chg="add del mod">
          <ac:chgData name="rezi sandani" userId="e102bc56b85d3ce2" providerId="LiveId" clId="{C3214303-002A-43C8-B7EF-43A87339A226}" dt="2023-06-12T17:09:07.149" v="132" actId="478"/>
          <ac:picMkLst>
            <pc:docMk/>
            <pc:sldMk cId="3019807659" sldId="897"/>
            <ac:picMk id="3" creationId="{3DDE93AF-B18D-B605-1581-F51B8B9C7373}"/>
          </ac:picMkLst>
        </pc:picChg>
        <pc:picChg chg="add mod">
          <ac:chgData name="rezi sandani" userId="e102bc56b85d3ce2" providerId="LiveId" clId="{C3214303-002A-43C8-B7EF-43A87339A226}" dt="2023-06-12T17:09:25.006" v="134" actId="1076"/>
          <ac:picMkLst>
            <pc:docMk/>
            <pc:sldMk cId="3019807659" sldId="897"/>
            <ac:picMk id="7" creationId="{1C6A34F7-CDC0-63EF-2D4F-166B78506CA6}"/>
          </ac:picMkLst>
        </pc:picChg>
        <pc:picChg chg="add mod">
          <ac:chgData name="rezi sandani" userId="e102bc56b85d3ce2" providerId="LiveId" clId="{C3214303-002A-43C8-B7EF-43A87339A226}" dt="2023-06-12T17:10:17.615" v="140" actId="14100"/>
          <ac:picMkLst>
            <pc:docMk/>
            <pc:sldMk cId="3019807659" sldId="897"/>
            <ac:picMk id="10" creationId="{10B8A4A4-D582-F14A-B68A-3C648AD2A0AF}"/>
          </ac:picMkLst>
        </pc:picChg>
      </pc:sldChg>
      <pc:sldChg chg="del">
        <pc:chgData name="rezi sandani" userId="e102bc56b85d3ce2" providerId="LiveId" clId="{C3214303-002A-43C8-B7EF-43A87339A226}" dt="2023-06-12T17:03:06.133" v="0" actId="47"/>
        <pc:sldMkLst>
          <pc:docMk/>
          <pc:sldMk cId="2448555964" sldId="899"/>
        </pc:sldMkLst>
      </pc:sldChg>
      <pc:sldChg chg="del">
        <pc:chgData name="rezi sandani" userId="e102bc56b85d3ce2" providerId="LiveId" clId="{C3214303-002A-43C8-B7EF-43A87339A226}" dt="2023-06-12T17:03:41.538" v="35" actId="47"/>
        <pc:sldMkLst>
          <pc:docMk/>
          <pc:sldMk cId="4023728250" sldId="976"/>
        </pc:sldMkLst>
      </pc:sldChg>
      <pc:sldChg chg="del">
        <pc:chgData name="rezi sandani" userId="e102bc56b85d3ce2" providerId="LiveId" clId="{C3214303-002A-43C8-B7EF-43A87339A226}" dt="2023-06-12T17:03:58.940" v="49" actId="47"/>
        <pc:sldMkLst>
          <pc:docMk/>
          <pc:sldMk cId="2768807803" sldId="993"/>
        </pc:sldMkLst>
      </pc:sldChg>
      <pc:sldChg chg="del">
        <pc:chgData name="rezi sandani" userId="e102bc56b85d3ce2" providerId="LiveId" clId="{C3214303-002A-43C8-B7EF-43A87339A226}" dt="2023-06-12T17:03:46.740" v="40" actId="47"/>
        <pc:sldMkLst>
          <pc:docMk/>
          <pc:sldMk cId="3336371550" sldId="1020"/>
        </pc:sldMkLst>
      </pc:sldChg>
      <pc:sldChg chg="modSp mod modTransition">
        <pc:chgData name="rezi sandani" userId="e102bc56b85d3ce2" providerId="LiveId" clId="{C3214303-002A-43C8-B7EF-43A87339A226}" dt="2023-06-12T17:15:25.635" v="172" actId="20577"/>
        <pc:sldMkLst>
          <pc:docMk/>
          <pc:sldMk cId="2736970175" sldId="1021"/>
        </pc:sldMkLst>
        <pc:spChg chg="mod">
          <ac:chgData name="rezi sandani" userId="e102bc56b85d3ce2" providerId="LiveId" clId="{C3214303-002A-43C8-B7EF-43A87339A226}" dt="2023-06-12T17:15:11.515" v="162" actId="14100"/>
          <ac:spMkLst>
            <pc:docMk/>
            <pc:sldMk cId="2736970175" sldId="1021"/>
            <ac:spMk id="24" creationId="{20FD44F7-26A2-4B83-B973-CBBAE4852327}"/>
          </ac:spMkLst>
        </pc:spChg>
        <pc:spChg chg="mod">
          <ac:chgData name="rezi sandani" userId="e102bc56b85d3ce2" providerId="LiveId" clId="{C3214303-002A-43C8-B7EF-43A87339A226}" dt="2023-06-12T17:15:25.635" v="172" actId="20577"/>
          <ac:spMkLst>
            <pc:docMk/>
            <pc:sldMk cId="2736970175" sldId="1021"/>
            <ac:spMk id="47" creationId="{99BDA390-C1D7-4AD8-A5EF-F898DBB0DB9A}"/>
          </ac:spMkLst>
        </pc:spChg>
      </pc:sldChg>
      <pc:sldChg chg="del">
        <pc:chgData name="rezi sandani" userId="e102bc56b85d3ce2" providerId="LiveId" clId="{C3214303-002A-43C8-B7EF-43A87339A226}" dt="2023-06-12T17:04:06.514" v="54" actId="47"/>
        <pc:sldMkLst>
          <pc:docMk/>
          <pc:sldMk cId="1625735608" sldId="1045"/>
        </pc:sldMkLst>
      </pc:sldChg>
      <pc:sldChg chg="modTransition">
        <pc:chgData name="rezi sandani" userId="e102bc56b85d3ce2" providerId="LiveId" clId="{C3214303-002A-43C8-B7EF-43A87339A226}" dt="2023-06-12T17:04:53.171" v="58"/>
        <pc:sldMkLst>
          <pc:docMk/>
          <pc:sldMk cId="1018253256" sldId="1072"/>
        </pc:sldMkLst>
      </pc:sldChg>
      <pc:sldChg chg="del">
        <pc:chgData name="rezi sandani" userId="e102bc56b85d3ce2" providerId="LiveId" clId="{C3214303-002A-43C8-B7EF-43A87339A226}" dt="2023-06-12T17:03:36.045" v="27" actId="47"/>
        <pc:sldMkLst>
          <pc:docMk/>
          <pc:sldMk cId="1138545842" sldId="1167"/>
        </pc:sldMkLst>
      </pc:sldChg>
      <pc:sldChg chg="del">
        <pc:chgData name="rezi sandani" userId="e102bc56b85d3ce2" providerId="LiveId" clId="{C3214303-002A-43C8-B7EF-43A87339A226}" dt="2023-06-12T17:03:42.805" v="36" actId="47"/>
        <pc:sldMkLst>
          <pc:docMk/>
          <pc:sldMk cId="179683110" sldId="1262"/>
        </pc:sldMkLst>
      </pc:sldChg>
      <pc:sldChg chg="modTransition">
        <pc:chgData name="rezi sandani" userId="e102bc56b85d3ce2" providerId="LiveId" clId="{C3214303-002A-43C8-B7EF-43A87339A226}" dt="2023-06-12T17:05:03.637" v="59"/>
        <pc:sldMkLst>
          <pc:docMk/>
          <pc:sldMk cId="609383875" sldId="1263"/>
        </pc:sldMkLst>
      </pc:sldChg>
      <pc:sldChg chg="del">
        <pc:chgData name="rezi sandani" userId="e102bc56b85d3ce2" providerId="LiveId" clId="{C3214303-002A-43C8-B7EF-43A87339A226}" dt="2023-06-12T17:03:43.919" v="37" actId="47"/>
        <pc:sldMkLst>
          <pc:docMk/>
          <pc:sldMk cId="1685596303" sldId="1264"/>
        </pc:sldMkLst>
      </pc:sldChg>
      <pc:sldChg chg="del">
        <pc:chgData name="rezi sandani" userId="e102bc56b85d3ce2" providerId="LiveId" clId="{C3214303-002A-43C8-B7EF-43A87339A226}" dt="2023-06-12T17:03:54.783" v="45" actId="47"/>
        <pc:sldMkLst>
          <pc:docMk/>
          <pc:sldMk cId="3220097434" sldId="1265"/>
        </pc:sldMkLst>
      </pc:sldChg>
      <pc:sldChg chg="modTransition">
        <pc:chgData name="rezi sandani" userId="e102bc56b85d3ce2" providerId="LiveId" clId="{C3214303-002A-43C8-B7EF-43A87339A226}" dt="2023-06-12T17:05:16.051" v="61"/>
        <pc:sldMkLst>
          <pc:docMk/>
          <pc:sldMk cId="4069266021" sldId="1266"/>
        </pc:sldMkLst>
      </pc:sldChg>
      <pc:sldChg chg="modTransition">
        <pc:chgData name="rezi sandani" userId="e102bc56b85d3ce2" providerId="LiveId" clId="{C3214303-002A-43C8-B7EF-43A87339A226}" dt="2023-06-12T17:05:20.671" v="62"/>
        <pc:sldMkLst>
          <pc:docMk/>
          <pc:sldMk cId="3389902556" sldId="1267"/>
        </pc:sldMkLst>
      </pc:sldChg>
      <pc:sldChg chg="modTransition">
        <pc:chgData name="rezi sandani" userId="e102bc56b85d3ce2" providerId="LiveId" clId="{C3214303-002A-43C8-B7EF-43A87339A226}" dt="2023-06-12T17:05:22.631" v="63"/>
        <pc:sldMkLst>
          <pc:docMk/>
          <pc:sldMk cId="2818639238" sldId="1268"/>
        </pc:sldMkLst>
      </pc:sldChg>
      <pc:sldChg chg="modTransition">
        <pc:chgData name="rezi sandani" userId="e102bc56b85d3ce2" providerId="LiveId" clId="{C3214303-002A-43C8-B7EF-43A87339A226}" dt="2023-06-12T17:05:24.739" v="64"/>
        <pc:sldMkLst>
          <pc:docMk/>
          <pc:sldMk cId="4182275077" sldId="1269"/>
        </pc:sldMkLst>
      </pc:sldChg>
      <pc:sldChg chg="del">
        <pc:chgData name="rezi sandani" userId="e102bc56b85d3ce2" providerId="LiveId" clId="{C3214303-002A-43C8-B7EF-43A87339A226}" dt="2023-06-12T17:03:48.793" v="42" actId="47"/>
        <pc:sldMkLst>
          <pc:docMk/>
          <pc:sldMk cId="2367106024" sldId="1270"/>
        </pc:sldMkLst>
      </pc:sldChg>
      <pc:sldChg chg="addSp modSp add del mod modTransition">
        <pc:chgData name="rezi sandani" userId="e102bc56b85d3ce2" providerId="LiveId" clId="{C3214303-002A-43C8-B7EF-43A87339A226}" dt="2023-06-12T17:41:37.996" v="183" actId="1076"/>
        <pc:sldMkLst>
          <pc:docMk/>
          <pc:sldMk cId="191706095" sldId="1271"/>
        </pc:sldMkLst>
        <pc:picChg chg="add mod">
          <ac:chgData name="rezi sandani" userId="e102bc56b85d3ce2" providerId="LiveId" clId="{C3214303-002A-43C8-B7EF-43A87339A226}" dt="2023-06-12T17:41:37.996" v="183" actId="1076"/>
          <ac:picMkLst>
            <pc:docMk/>
            <pc:sldMk cId="191706095" sldId="1271"/>
            <ac:picMk id="3" creationId="{2CE7468F-64F6-B7E0-D294-ACBCF3095C2A}"/>
          </ac:picMkLst>
        </pc:picChg>
      </pc:sldChg>
      <pc:sldMasterChg chg="add del addSldLayout delSldLayout">
        <pc:chgData name="rezi sandani" userId="e102bc56b85d3ce2" providerId="LiveId" clId="{C3214303-002A-43C8-B7EF-43A87339A226}" dt="2023-06-12T17:03:50.958" v="44" actId="47"/>
        <pc:sldMasterMkLst>
          <pc:docMk/>
          <pc:sldMasterMk cId="2094210921" sldId="2147483648"/>
        </pc:sldMasterMkLst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595839767" sldId="2147483649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279670944" sldId="2147483650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622235062" sldId="2147483651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439540928" sldId="2147483652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870547754" sldId="2147483653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516731703" sldId="2147483654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82490870" sldId="2147483655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872713091" sldId="2147483656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907522186" sldId="2147483657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66910782" sldId="2147483658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31158102" sldId="2147483659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905106627" sldId="2147483660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15155520" sldId="2147483661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66489605" sldId="2147483662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836705959" sldId="2147483663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371714906" sldId="2147483664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73716963" sldId="2147483665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956031941" sldId="2147483666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262441754" sldId="2147483667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894249016" sldId="2147483668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488870177" sldId="2147483669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4222870718" sldId="2147483670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469333033" sldId="2147483672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556258759" sldId="2147483673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311686999" sldId="2147483674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254640184" sldId="2147483675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937145047" sldId="2147483676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14164053" sldId="2147483680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047042981" sldId="2147483681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111981895" sldId="2147483686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944379470" sldId="2147483688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428946376" sldId="2147483689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531926579" sldId="2147483690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188944498" sldId="2147483691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080957417" sldId="2147483692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631151636" sldId="2147483693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397308413" sldId="2147483694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859508749" sldId="2147483695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067405112" sldId="2147483696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524451835" sldId="2147483700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3676422482" sldId="2147483701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91760551" sldId="2147483702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2460451551" sldId="2147483703"/>
          </pc:sldLayoutMkLst>
        </pc:sldLayoutChg>
        <pc:sldLayoutChg chg="add del">
          <pc:chgData name="rezi sandani" userId="e102bc56b85d3ce2" providerId="LiveId" clId="{C3214303-002A-43C8-B7EF-43A87339A226}" dt="2023-06-12T17:03:50.958" v="44" actId="47"/>
          <pc:sldLayoutMkLst>
            <pc:docMk/>
            <pc:sldMasterMk cId="2094210921" sldId="2147483648"/>
            <pc:sldLayoutMk cId="1338315369" sldId="2147483704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08.695" v="3" actId="47"/>
        <pc:sldMasterMkLst>
          <pc:docMk/>
          <pc:sldMasterMk cId="1164410070" sldId="2147483708"/>
        </pc:sldMasterMkLst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873185349" sldId="2147483677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163579602" sldId="2147483678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03724131" sldId="2147483679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505397772" sldId="2147483682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936141453" sldId="2147483683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753419867" sldId="2147483684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037384699" sldId="2147483685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898955953" sldId="2147483709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015092930" sldId="2147483711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232946556" sldId="2147483754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897396154" sldId="2147483759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409579698" sldId="2147483760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171231652" sldId="2147483761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03019550" sldId="2147483763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169000871" sldId="2147483814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324658918" sldId="2147483815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169606556" sldId="2147483817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47648655" sldId="2147483818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560049608" sldId="2147483819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92560211" sldId="2147483820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592691239" sldId="2147483821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834903568" sldId="2147483822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469260804" sldId="2147483840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4054062205" sldId="2147483843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10041102" sldId="2147483844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4162497723" sldId="2147483845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99257868" sldId="2147483847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428826375" sldId="2147483855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100252362" sldId="2147483856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464986582" sldId="2147483858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755290506" sldId="2147483860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46743528" sldId="2147483861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3679290072" sldId="2147483862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828301851" sldId="2147483864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2707281458" sldId="2147483868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470669357" sldId="2147483869"/>
          </pc:sldLayoutMkLst>
        </pc:sldLayoutChg>
        <pc:sldLayoutChg chg="del">
          <pc:chgData name="rezi sandani" userId="e102bc56b85d3ce2" providerId="LiveId" clId="{C3214303-002A-43C8-B7EF-43A87339A226}" dt="2023-06-12T17:03:08.695" v="3" actId="47"/>
          <pc:sldLayoutMkLst>
            <pc:docMk/>
            <pc:sldMasterMk cId="1164410070" sldId="2147483708"/>
            <pc:sldLayoutMk cId="1966756293" sldId="2147483870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08.012" v="2" actId="47"/>
        <pc:sldMasterMkLst>
          <pc:docMk/>
          <pc:sldMasterMk cId="859998922" sldId="2147483710"/>
        </pc:sldMasterMkLst>
        <pc:sldLayoutChg chg="del">
          <pc:chgData name="rezi sandani" userId="e102bc56b85d3ce2" providerId="LiveId" clId="{C3214303-002A-43C8-B7EF-43A87339A226}" dt="2023-06-12T17:03:08.012" v="2" actId="47"/>
          <pc:sldLayoutMkLst>
            <pc:docMk/>
            <pc:sldMasterMk cId="859998922" sldId="2147483710"/>
            <pc:sldLayoutMk cId="3791039057" sldId="2147483723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10.725" v="9" actId="47"/>
        <pc:sldMasterMkLst>
          <pc:docMk/>
          <pc:sldMasterMk cId="2015928084" sldId="2147483753"/>
        </pc:sldMasterMkLst>
        <pc:sldLayoutChg chg="del">
          <pc:chgData name="rezi sandani" userId="e102bc56b85d3ce2" providerId="LiveId" clId="{C3214303-002A-43C8-B7EF-43A87339A226}" dt="2023-06-12T17:03:10.725" v="9" actId="47"/>
          <pc:sldLayoutMkLst>
            <pc:docMk/>
            <pc:sldMasterMk cId="2015928084" sldId="2147483753"/>
            <pc:sldLayoutMk cId="1086997560" sldId="2147483798"/>
          </pc:sldLayoutMkLst>
        </pc:sldLayoutChg>
      </pc:sldMasterChg>
      <pc:sldMasterChg chg="add del addSldLayout delSldLayout">
        <pc:chgData name="rezi sandani" userId="e102bc56b85d3ce2" providerId="LiveId" clId="{C3214303-002A-43C8-B7EF-43A87339A226}" dt="2023-06-12T17:03:27.130" v="24" actId="47"/>
        <pc:sldMasterMkLst>
          <pc:docMk/>
          <pc:sldMasterMk cId="347182952" sldId="2147483755"/>
        </pc:sldMasterMkLst>
        <pc:sldLayoutChg chg="add del">
          <pc:chgData name="rezi sandani" userId="e102bc56b85d3ce2" providerId="LiveId" clId="{C3214303-002A-43C8-B7EF-43A87339A226}" dt="2023-06-12T17:03:27.130" v="24" actId="47"/>
          <pc:sldLayoutMkLst>
            <pc:docMk/>
            <pc:sldMasterMk cId="347182952" sldId="2147483755"/>
            <pc:sldLayoutMk cId="2611264696" sldId="2147483758"/>
          </pc:sldLayoutMkLst>
        </pc:sldLayoutChg>
        <pc:sldLayoutChg chg="add del">
          <pc:chgData name="rezi sandani" userId="e102bc56b85d3ce2" providerId="LiveId" clId="{C3214303-002A-43C8-B7EF-43A87339A226}" dt="2023-06-12T17:03:27.130" v="24" actId="47"/>
          <pc:sldLayoutMkLst>
            <pc:docMk/>
            <pc:sldMasterMk cId="347182952" sldId="2147483755"/>
            <pc:sldLayoutMk cId="1827023964" sldId="2147483765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44.451" v="38" actId="47"/>
        <pc:sldMasterMkLst>
          <pc:docMk/>
          <pc:sldMasterMk cId="3214877249" sldId="2147483757"/>
        </pc:sldMasterMkLst>
        <pc:sldLayoutChg chg="del">
          <pc:chgData name="rezi sandani" userId="e102bc56b85d3ce2" providerId="LiveId" clId="{C3214303-002A-43C8-B7EF-43A87339A226}" dt="2023-06-12T17:03:44.451" v="38" actId="47"/>
          <pc:sldLayoutMkLst>
            <pc:docMk/>
            <pc:sldMasterMk cId="3214877249" sldId="2147483757"/>
            <pc:sldLayoutMk cId="835730666" sldId="2147483774"/>
          </pc:sldLayoutMkLst>
        </pc:sldLayoutChg>
      </pc:sldMasterChg>
      <pc:sldMasterChg chg="add del addSldLayout delSldLayout">
        <pc:chgData name="rezi sandani" userId="e102bc56b85d3ce2" providerId="LiveId" clId="{C3214303-002A-43C8-B7EF-43A87339A226}" dt="2023-06-12T17:03:23.325" v="21" actId="47"/>
        <pc:sldMasterMkLst>
          <pc:docMk/>
          <pc:sldMasterMk cId="461922692" sldId="2147483762"/>
        </pc:sldMasterMkLst>
        <pc:sldLayoutChg chg="add del">
          <pc:chgData name="rezi sandani" userId="e102bc56b85d3ce2" providerId="LiveId" clId="{C3214303-002A-43C8-B7EF-43A87339A226}" dt="2023-06-12T17:03:23.325" v="21" actId="47"/>
          <pc:sldLayoutMkLst>
            <pc:docMk/>
            <pc:sldMasterMk cId="461922692" sldId="2147483762"/>
            <pc:sldLayoutMk cId="3998830891" sldId="2147483778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4:01.231" v="51" actId="47"/>
        <pc:sldMasterMkLst>
          <pc:docMk/>
          <pc:sldMasterMk cId="3238399568" sldId="2147483764"/>
        </pc:sldMasterMkLst>
        <pc:sldLayoutChg chg="del">
          <pc:chgData name="rezi sandani" userId="e102bc56b85d3ce2" providerId="LiveId" clId="{C3214303-002A-43C8-B7EF-43A87339A226}" dt="2023-06-12T17:04:01.231" v="51" actId="47"/>
          <pc:sldLayoutMkLst>
            <pc:docMk/>
            <pc:sldMasterMk cId="3238399568" sldId="2147483764"/>
            <pc:sldLayoutMk cId="806775246" sldId="2147483790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06.133" v="0" actId="47"/>
        <pc:sldMasterMkLst>
          <pc:docMk/>
          <pc:sldMasterMk cId="1164410070" sldId="2147483802"/>
        </pc:sldMasterMkLst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015092930" sldId="2147483687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966756293" sldId="2147483766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505397772" sldId="2147483767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03724131" sldId="2147483768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873185349" sldId="2147483769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99257868" sldId="2147483770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828301851" sldId="2147483771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679290072" sldId="2147483772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755290506" sldId="2147483773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464986582" sldId="2147483775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469260804" sldId="2147483776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4054062205" sldId="2147483777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100252362" sldId="2147483780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592691239" sldId="2147483781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92560211" sldId="2147483782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560049608" sldId="2147483783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46743528" sldId="2147483785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4162497723" sldId="2147483786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169000871" sldId="2147483787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936141453" sldId="2147483788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707281458" sldId="2147483789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324658918" sldId="2147483791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169606556" sldId="2147483792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47648655" sldId="2147483793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037384699" sldId="2147483794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753419867" sldId="2147483795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470669357" sldId="2147483796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163579602" sldId="2147483797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428826375" sldId="2147483799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10041102" sldId="2147483800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834903568" sldId="2147483801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897396154" sldId="2147483803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03019550" sldId="2147483816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171231652" sldId="2147483823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3409579698" sldId="2147483824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2232946556" sldId="2147483846"/>
          </pc:sldLayoutMkLst>
        </pc:sldLayoutChg>
        <pc:sldLayoutChg chg="del">
          <pc:chgData name="rezi sandani" userId="e102bc56b85d3ce2" providerId="LiveId" clId="{C3214303-002A-43C8-B7EF-43A87339A226}" dt="2023-06-12T17:03:06.133" v="0" actId="47"/>
          <pc:sldLayoutMkLst>
            <pc:docMk/>
            <pc:sldMasterMk cId="1164410070" sldId="2147483802"/>
            <pc:sldLayoutMk cId="1898955953" sldId="2147483859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41.538" v="35" actId="47"/>
        <pc:sldMasterMkLst>
          <pc:docMk/>
          <pc:sldMasterMk cId="1410380589" sldId="2147483806"/>
        </pc:sldMasterMkLst>
        <pc:sldLayoutChg chg="del">
          <pc:chgData name="rezi sandani" userId="e102bc56b85d3ce2" providerId="LiveId" clId="{C3214303-002A-43C8-B7EF-43A87339A226}" dt="2023-06-12T17:03:41.538" v="35" actId="47"/>
          <pc:sldLayoutMkLst>
            <pc:docMk/>
            <pc:sldMasterMk cId="1410380589" sldId="2147483806"/>
            <pc:sldLayoutMk cId="140841292" sldId="2147483807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56.953" v="47" actId="47"/>
        <pc:sldMasterMkLst>
          <pc:docMk/>
          <pc:sldMasterMk cId="3209742378" sldId="2147483808"/>
        </pc:sldMasterMkLst>
        <pc:sldLayoutChg chg="del">
          <pc:chgData name="rezi sandani" userId="e102bc56b85d3ce2" providerId="LiveId" clId="{C3214303-002A-43C8-B7EF-43A87339A226}" dt="2023-06-12T17:03:56.953" v="47" actId="47"/>
          <pc:sldLayoutMkLst>
            <pc:docMk/>
            <pc:sldMasterMk cId="3209742378" sldId="2147483808"/>
            <pc:sldLayoutMk cId="1032816497" sldId="2147483809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57.984" v="48" actId="47"/>
        <pc:sldMasterMkLst>
          <pc:docMk/>
          <pc:sldMasterMk cId="3209742378" sldId="2147483810"/>
        </pc:sldMasterMkLst>
        <pc:sldLayoutChg chg="del">
          <pc:chgData name="rezi sandani" userId="e102bc56b85d3ce2" providerId="LiveId" clId="{C3214303-002A-43C8-B7EF-43A87339A226}" dt="2023-06-12T17:03:57.984" v="48" actId="47"/>
          <pc:sldLayoutMkLst>
            <pc:docMk/>
            <pc:sldMasterMk cId="3209742378" sldId="2147483810"/>
            <pc:sldLayoutMk cId="1032816497" sldId="2147483811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42.805" v="36" actId="47"/>
        <pc:sldMasterMkLst>
          <pc:docMk/>
          <pc:sldMasterMk cId="3934415241" sldId="2147483827"/>
        </pc:sldMasterMkLst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3739952328" sldId="2147483826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912958226" sldId="2147483828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1474982329" sldId="2147483835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3876945401" sldId="2147483837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849389329" sldId="2147483838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2370859197" sldId="2147483839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1486151609" sldId="2147483841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3768091866" sldId="2147483848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706069418" sldId="2147483850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2421306005" sldId="2147483851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3135578071" sldId="2147483852"/>
          </pc:sldLayoutMkLst>
        </pc:sldLayoutChg>
        <pc:sldLayoutChg chg="del">
          <pc:chgData name="rezi sandani" userId="e102bc56b85d3ce2" providerId="LiveId" clId="{C3214303-002A-43C8-B7EF-43A87339A226}" dt="2023-06-12T17:03:42.805" v="36" actId="47"/>
          <pc:sldLayoutMkLst>
            <pc:docMk/>
            <pc:sldMasterMk cId="3934415241" sldId="2147483827"/>
            <pc:sldLayoutMk cId="5032511" sldId="2147483854"/>
          </pc:sldLayoutMkLst>
        </pc:sldLayoutChg>
        <pc:sldLayoutChg chg="del">
          <pc:chgData name="rezi sandani" userId="e102bc56b85d3ce2" providerId="LiveId" clId="{C3214303-002A-43C8-B7EF-43A87339A226}" dt="2023-06-12T17:03:36.045" v="27" actId="47"/>
          <pc:sldLayoutMkLst>
            <pc:docMk/>
            <pc:sldMasterMk cId="3934415241" sldId="2147483827"/>
            <pc:sldLayoutMk cId="4094686866" sldId="2147483857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54.783" v="45" actId="47"/>
        <pc:sldMasterMkLst>
          <pc:docMk/>
          <pc:sldMasterMk cId="1410380589" sldId="2147483829"/>
        </pc:sldMasterMkLst>
        <pc:sldLayoutChg chg="del">
          <pc:chgData name="rezi sandani" userId="e102bc56b85d3ce2" providerId="LiveId" clId="{C3214303-002A-43C8-B7EF-43A87339A226}" dt="2023-06-12T17:03:54.783" v="45" actId="47"/>
          <pc:sldLayoutMkLst>
            <pc:docMk/>
            <pc:sldMasterMk cId="1410380589" sldId="2147483829"/>
            <pc:sldLayoutMk cId="140841292" sldId="2147483830"/>
          </pc:sldLayoutMkLst>
        </pc:sldLayoutChg>
      </pc:sldMasterChg>
      <pc:sldMasterChg chg="del delSldLayout">
        <pc:chgData name="rezi sandani" userId="e102bc56b85d3ce2" providerId="LiveId" clId="{C3214303-002A-43C8-B7EF-43A87339A226}" dt="2023-06-12T17:03:59.825" v="50" actId="47"/>
        <pc:sldMasterMkLst>
          <pc:docMk/>
          <pc:sldMasterMk cId="1410380589" sldId="2147483832"/>
        </pc:sldMasterMkLst>
        <pc:sldLayoutChg chg="del">
          <pc:chgData name="rezi sandani" userId="e102bc56b85d3ce2" providerId="LiveId" clId="{C3214303-002A-43C8-B7EF-43A87339A226}" dt="2023-06-12T17:03:59.825" v="50" actId="47"/>
          <pc:sldLayoutMkLst>
            <pc:docMk/>
            <pc:sldMasterMk cId="1410380589" sldId="2147483832"/>
            <pc:sldLayoutMk cId="140841292" sldId="2147483833"/>
          </pc:sldLayoutMkLst>
        </pc:sldLayoutChg>
      </pc:sldMasterChg>
      <pc:sldMasterChg chg="add del addSldLayout delSldLayout">
        <pc:chgData name="rezi sandani" userId="e102bc56b85d3ce2" providerId="LiveId" clId="{C3214303-002A-43C8-B7EF-43A87339A226}" dt="2023-06-12T17:04:09.139" v="55" actId="47"/>
        <pc:sldMasterMkLst>
          <pc:docMk/>
          <pc:sldMasterMk cId="2176446638" sldId="2147483834"/>
        </pc:sldMasterMkLst>
        <pc:sldLayoutChg chg="add del">
          <pc:chgData name="rezi sandani" userId="e102bc56b85d3ce2" providerId="LiveId" clId="{C3214303-002A-43C8-B7EF-43A87339A226}" dt="2023-06-12T17:04:09.139" v="55" actId="47"/>
          <pc:sldLayoutMkLst>
            <pc:docMk/>
            <pc:sldMasterMk cId="2176446638" sldId="2147483834"/>
            <pc:sldLayoutMk cId="2506430046" sldId="2147483836"/>
          </pc:sldLayoutMkLst>
        </pc:sldLayoutChg>
      </pc:sldMasterChg>
      <pc:sldMasterChg chg="add del addSldLayout delSldLayout">
        <pc:chgData name="rezi sandani" userId="e102bc56b85d3ce2" providerId="LiveId" clId="{C3214303-002A-43C8-B7EF-43A87339A226}" dt="2023-06-12T17:03:22.518" v="20" actId="47"/>
        <pc:sldMasterMkLst>
          <pc:docMk/>
          <pc:sldMasterMk cId="1680708742" sldId="2147483867"/>
        </pc:sldMasterMkLst>
        <pc:sldLayoutChg chg="add del">
          <pc:chgData name="rezi sandani" userId="e102bc56b85d3ce2" providerId="LiveId" clId="{C3214303-002A-43C8-B7EF-43A87339A226}" dt="2023-06-12T17:03:22.518" v="20" actId="47"/>
          <pc:sldLayoutMkLst>
            <pc:docMk/>
            <pc:sldMasterMk cId="1680708742" sldId="2147483867"/>
            <pc:sldLayoutMk cId="1942607492" sldId="2147483842"/>
          </pc:sldLayoutMkLst>
        </pc:sldLayoutChg>
      </pc:sldMasterChg>
    </pc:docChg>
  </pc:docChgLst>
  <pc:docChgLst>
    <pc:chgData name="rezi sandani" userId="e102bc56b85d3ce2" providerId="LiveId" clId="{424904CB-B8A8-4B5C-8F35-DE9936F1BE58}"/>
    <pc:docChg chg="undo redo custSel addSld delSld modSld sldOrd addMainMaster delMainMaster modMainMaster">
      <pc:chgData name="rezi sandani" userId="e102bc56b85d3ce2" providerId="LiveId" clId="{424904CB-B8A8-4B5C-8F35-DE9936F1BE58}" dt="2023-06-12T17:01:27.761" v="1224" actId="14100"/>
      <pc:docMkLst>
        <pc:docMk/>
      </pc:docMkLst>
      <pc:sldChg chg="add">
        <pc:chgData name="rezi sandani" userId="e102bc56b85d3ce2" providerId="LiveId" clId="{424904CB-B8A8-4B5C-8F35-DE9936F1BE58}" dt="2023-06-12T15:20:55.174" v="531"/>
        <pc:sldMkLst>
          <pc:docMk/>
          <pc:sldMk cId="2547753827" sldId="263"/>
        </pc:sldMkLst>
      </pc:sldChg>
      <pc:sldChg chg="delSp modSp mod">
        <pc:chgData name="rezi sandani" userId="e102bc56b85d3ce2" providerId="LiveId" clId="{424904CB-B8A8-4B5C-8F35-DE9936F1BE58}" dt="2023-06-12T14:05:14.189" v="43" actId="1076"/>
        <pc:sldMkLst>
          <pc:docMk/>
          <pc:sldMk cId="445076379" sldId="283"/>
        </pc:sldMkLst>
        <pc:spChg chg="mod">
          <ac:chgData name="rezi sandani" userId="e102bc56b85d3ce2" providerId="LiveId" clId="{424904CB-B8A8-4B5C-8F35-DE9936F1BE58}" dt="2023-06-12T14:04:43.388" v="35" actId="1076"/>
          <ac:spMkLst>
            <pc:docMk/>
            <pc:sldMk cId="445076379" sldId="283"/>
            <ac:spMk id="2" creationId="{A9696249-5684-484A-8793-E8291F6A9B2D}"/>
          </ac:spMkLst>
        </pc:spChg>
        <pc:spChg chg="mod">
          <ac:chgData name="rezi sandani" userId="e102bc56b85d3ce2" providerId="LiveId" clId="{424904CB-B8A8-4B5C-8F35-DE9936F1BE58}" dt="2023-06-12T14:05:14.189" v="43" actId="1076"/>
          <ac:spMkLst>
            <pc:docMk/>
            <pc:sldMk cId="445076379" sldId="283"/>
            <ac:spMk id="6" creationId="{D0722678-5DF4-4DEB-A98F-8CC2644861D3}"/>
          </ac:spMkLst>
        </pc:spChg>
        <pc:spChg chg="del">
          <ac:chgData name="rezi sandani" userId="e102bc56b85d3ce2" providerId="LiveId" clId="{424904CB-B8A8-4B5C-8F35-DE9936F1BE58}" dt="2023-06-12T14:03:53.117" v="29" actId="478"/>
          <ac:spMkLst>
            <pc:docMk/>
            <pc:sldMk cId="445076379" sldId="283"/>
            <ac:spMk id="30" creationId="{68916D57-75C3-4037-A7B1-DC21DBA876C7}"/>
          </ac:spMkLst>
        </pc:spChg>
        <pc:spChg chg="mod">
          <ac:chgData name="rezi sandani" userId="e102bc56b85d3ce2" providerId="LiveId" clId="{424904CB-B8A8-4B5C-8F35-DE9936F1BE58}" dt="2023-06-12T14:03:17.658" v="15" actId="20577"/>
          <ac:spMkLst>
            <pc:docMk/>
            <pc:sldMk cId="445076379" sldId="283"/>
            <ac:spMk id="42" creationId="{AC02711B-D617-4ED0-87E5-7D53548645D2}"/>
          </ac:spMkLst>
        </pc:spChg>
        <pc:spChg chg="mod">
          <ac:chgData name="rezi sandani" userId="e102bc56b85d3ce2" providerId="LiveId" clId="{424904CB-B8A8-4B5C-8F35-DE9936F1BE58}" dt="2023-06-12T14:03:33.458" v="28" actId="20577"/>
          <ac:spMkLst>
            <pc:docMk/>
            <pc:sldMk cId="445076379" sldId="283"/>
            <ac:spMk id="43" creationId="{E30C44D6-1179-4C24-963A-AB68596D05E6}"/>
          </ac:spMkLst>
        </pc:spChg>
        <pc:grpChg chg="mod">
          <ac:chgData name="rezi sandani" userId="e102bc56b85d3ce2" providerId="LiveId" clId="{424904CB-B8A8-4B5C-8F35-DE9936F1BE58}" dt="2023-06-12T14:05:03.808" v="41" actId="1076"/>
          <ac:grpSpMkLst>
            <pc:docMk/>
            <pc:sldMk cId="445076379" sldId="283"/>
            <ac:grpSpMk id="14" creationId="{BB02E965-17E2-49EF-9341-FFB5CED06E08}"/>
          </ac:grpSpMkLst>
        </pc:grpChg>
        <pc:grpChg chg="del">
          <ac:chgData name="rezi sandani" userId="e102bc56b85d3ce2" providerId="LiveId" clId="{424904CB-B8A8-4B5C-8F35-DE9936F1BE58}" dt="2023-06-12T14:03:53.117" v="29" actId="478"/>
          <ac:grpSpMkLst>
            <pc:docMk/>
            <pc:sldMk cId="445076379" sldId="283"/>
            <ac:grpSpMk id="28" creationId="{7AA85448-2CBB-4D23-A2C4-799F1BE468B7}"/>
          </ac:grpSpMkLst>
        </pc:grpChg>
        <pc:picChg chg="mod">
          <ac:chgData name="rezi sandani" userId="e102bc56b85d3ce2" providerId="LiveId" clId="{424904CB-B8A8-4B5C-8F35-DE9936F1BE58}" dt="2023-06-12T14:04:49.317" v="37" actId="1076"/>
          <ac:picMkLst>
            <pc:docMk/>
            <pc:sldMk cId="445076379" sldId="283"/>
            <ac:picMk id="63" creationId="{00000000-0000-0000-0000-000000000000}"/>
          </ac:picMkLst>
        </pc:picChg>
      </pc:sldChg>
      <pc:sldChg chg="modSp add mod">
        <pc:chgData name="rezi sandani" userId="e102bc56b85d3ce2" providerId="LiveId" clId="{424904CB-B8A8-4B5C-8F35-DE9936F1BE58}" dt="2023-06-12T16:53:26.546" v="1145" actId="1076"/>
        <pc:sldMkLst>
          <pc:docMk/>
          <pc:sldMk cId="964372653" sldId="284"/>
        </pc:sldMkLst>
        <pc:grpChg chg="mod">
          <ac:chgData name="rezi sandani" userId="e102bc56b85d3ce2" providerId="LiveId" clId="{424904CB-B8A8-4B5C-8F35-DE9936F1BE58}" dt="2023-06-12T16:53:26.546" v="1145" actId="1076"/>
          <ac:grpSpMkLst>
            <pc:docMk/>
            <pc:sldMk cId="964372653" sldId="284"/>
            <ac:grpSpMk id="137" creationId="{72CDEEFE-DA3B-4250-AEFF-F32EC83BBB18}"/>
          </ac:grpSpMkLst>
        </pc:grpChg>
      </pc:sldChg>
      <pc:sldChg chg="add">
        <pc:chgData name="rezi sandani" userId="e102bc56b85d3ce2" providerId="LiveId" clId="{424904CB-B8A8-4B5C-8F35-DE9936F1BE58}" dt="2023-06-12T15:19:49.068" v="529"/>
        <pc:sldMkLst>
          <pc:docMk/>
          <pc:sldMk cId="4256615263" sldId="293"/>
        </pc:sldMkLst>
      </pc:sldChg>
      <pc:sldChg chg="add">
        <pc:chgData name="rezi sandani" userId="e102bc56b85d3ce2" providerId="LiveId" clId="{424904CB-B8A8-4B5C-8F35-DE9936F1BE58}" dt="2023-06-12T14:21:00.123" v="53"/>
        <pc:sldMkLst>
          <pc:docMk/>
          <pc:sldMk cId="3743488657" sldId="313"/>
        </pc:sldMkLst>
      </pc:sldChg>
      <pc:sldChg chg="addSp delSp modSp add mod ord modTransition">
        <pc:chgData name="rezi sandani" userId="e102bc56b85d3ce2" providerId="LiveId" clId="{424904CB-B8A8-4B5C-8F35-DE9936F1BE58}" dt="2023-06-12T15:07:44.272" v="429"/>
        <pc:sldMkLst>
          <pc:docMk/>
          <pc:sldMk cId="1493918224" sldId="319"/>
        </pc:sldMkLst>
        <pc:spChg chg="add del mod">
          <ac:chgData name="rezi sandani" userId="e102bc56b85d3ce2" providerId="LiveId" clId="{424904CB-B8A8-4B5C-8F35-DE9936F1BE58}" dt="2023-06-12T14:37:29.963" v="178" actId="931"/>
          <ac:spMkLst>
            <pc:docMk/>
            <pc:sldMk cId="1493918224" sldId="319"/>
            <ac:spMk id="3" creationId="{61569EEB-8D7D-B24E-F7FC-74A952F83E4D}"/>
          </ac:spMkLst>
        </pc:spChg>
        <pc:spChg chg="add mod">
          <ac:chgData name="rezi sandani" userId="e102bc56b85d3ce2" providerId="LiveId" clId="{424904CB-B8A8-4B5C-8F35-DE9936F1BE58}" dt="2023-06-12T15:07:22.215" v="427" actId="1076"/>
          <ac:spMkLst>
            <pc:docMk/>
            <pc:sldMk cId="1493918224" sldId="319"/>
            <ac:spMk id="8" creationId="{2DDEA956-AE2E-1288-4DA5-8E8EB83014FF}"/>
          </ac:spMkLst>
        </pc:spChg>
        <pc:spChg chg="add del mod">
          <ac:chgData name="rezi sandani" userId="e102bc56b85d3ce2" providerId="LiveId" clId="{424904CB-B8A8-4B5C-8F35-DE9936F1BE58}" dt="2023-06-12T14:41:34.497" v="213" actId="931"/>
          <ac:spMkLst>
            <pc:docMk/>
            <pc:sldMk cId="1493918224" sldId="319"/>
            <ac:spMk id="11" creationId="{C811F2C3-F8ED-40AF-1B8B-693BC0A152F3}"/>
          </ac:spMkLst>
        </pc:spChg>
        <pc:spChg chg="add mod">
          <ac:chgData name="rezi sandani" userId="e102bc56b85d3ce2" providerId="LiveId" clId="{424904CB-B8A8-4B5C-8F35-DE9936F1BE58}" dt="2023-06-12T15:07:30.603" v="428" actId="1076"/>
          <ac:spMkLst>
            <pc:docMk/>
            <pc:sldMk cId="1493918224" sldId="319"/>
            <ac:spMk id="12" creationId="{0FDA16C5-48F2-6650-2D3C-BD2B59C9D77D}"/>
          </ac:spMkLst>
        </pc:spChg>
        <pc:spChg chg="del mod">
          <ac:chgData name="rezi sandani" userId="e102bc56b85d3ce2" providerId="LiveId" clId="{424904CB-B8A8-4B5C-8F35-DE9936F1BE58}" dt="2023-06-12T14:37:44.972" v="182" actId="478"/>
          <ac:spMkLst>
            <pc:docMk/>
            <pc:sldMk cId="1493918224" sldId="319"/>
            <ac:spMk id="17" creationId="{69D33E65-53B0-43E1-8ACA-C568F211D98E}"/>
          </ac:spMkLst>
        </pc:spChg>
        <pc:spChg chg="del">
          <ac:chgData name="rezi sandani" userId="e102bc56b85d3ce2" providerId="LiveId" clId="{424904CB-B8A8-4B5C-8F35-DE9936F1BE58}" dt="2023-06-12T14:38:20.412" v="192" actId="478"/>
          <ac:spMkLst>
            <pc:docMk/>
            <pc:sldMk cId="1493918224" sldId="319"/>
            <ac:spMk id="20" creationId="{4693433A-440F-4F4B-99D7-3CDFAE87B672}"/>
          </ac:spMkLst>
        </pc:spChg>
        <pc:spChg chg="del">
          <ac:chgData name="rezi sandani" userId="e102bc56b85d3ce2" providerId="LiveId" clId="{424904CB-B8A8-4B5C-8F35-DE9936F1BE58}" dt="2023-06-12T14:38:17.421" v="190" actId="478"/>
          <ac:spMkLst>
            <pc:docMk/>
            <pc:sldMk cId="1493918224" sldId="319"/>
            <ac:spMk id="21" creationId="{0F2CEC99-4FD9-4C58-9BB5-EF74D13979BB}"/>
          </ac:spMkLst>
        </pc:spChg>
        <pc:spChg chg="del">
          <ac:chgData name="rezi sandani" userId="e102bc56b85d3ce2" providerId="LiveId" clId="{424904CB-B8A8-4B5C-8F35-DE9936F1BE58}" dt="2023-06-12T14:38:18.970" v="191" actId="478"/>
          <ac:spMkLst>
            <pc:docMk/>
            <pc:sldMk cId="1493918224" sldId="319"/>
            <ac:spMk id="30" creationId="{DEF1743B-4AE7-4BB7-96A5-F6DEADF7D50D}"/>
          </ac:spMkLst>
        </pc:spChg>
        <pc:picChg chg="del mod">
          <ac:chgData name="rezi sandani" userId="e102bc56b85d3ce2" providerId="LiveId" clId="{424904CB-B8A8-4B5C-8F35-DE9936F1BE58}" dt="2023-06-12T14:38:00.906" v="187" actId="478"/>
          <ac:picMkLst>
            <pc:docMk/>
            <pc:sldMk cId="1493918224" sldId="319"/>
            <ac:picMk id="5" creationId="{AC3D0165-5431-488D-879F-005713573414}"/>
          </ac:picMkLst>
        </pc:picChg>
        <pc:picChg chg="add mod">
          <ac:chgData name="rezi sandani" userId="e102bc56b85d3ce2" providerId="LiveId" clId="{424904CB-B8A8-4B5C-8F35-DE9936F1BE58}" dt="2023-06-12T14:39:34.764" v="210" actId="1076"/>
          <ac:picMkLst>
            <pc:docMk/>
            <pc:sldMk cId="1493918224" sldId="319"/>
            <ac:picMk id="7" creationId="{C14EBD9D-3A1A-2B1F-3CD6-35C4DE1F36C1}"/>
          </ac:picMkLst>
        </pc:picChg>
        <pc:picChg chg="add del mod">
          <ac:chgData name="rezi sandani" userId="e102bc56b85d3ce2" providerId="LiveId" clId="{424904CB-B8A8-4B5C-8F35-DE9936F1BE58}" dt="2023-06-12T14:38:35.204" v="195" actId="478"/>
          <ac:picMkLst>
            <pc:docMk/>
            <pc:sldMk cId="1493918224" sldId="319"/>
            <ac:picMk id="9" creationId="{22B9F1BE-5C3D-1179-D502-BD77B048A650}"/>
          </ac:picMkLst>
        </pc:picChg>
        <pc:picChg chg="add mod">
          <ac:chgData name="rezi sandani" userId="e102bc56b85d3ce2" providerId="LiveId" clId="{424904CB-B8A8-4B5C-8F35-DE9936F1BE58}" dt="2023-06-12T14:41:34.497" v="213" actId="931"/>
          <ac:picMkLst>
            <pc:docMk/>
            <pc:sldMk cId="1493918224" sldId="319"/>
            <ac:picMk id="14" creationId="{73550478-7766-B7F1-3A30-B2268A4D873B}"/>
          </ac:picMkLst>
        </pc:picChg>
        <pc:picChg chg="del">
          <ac:chgData name="rezi sandani" userId="e102bc56b85d3ce2" providerId="LiveId" clId="{424904CB-B8A8-4B5C-8F35-DE9936F1BE58}" dt="2023-06-12T14:37:22.782" v="177" actId="478"/>
          <ac:picMkLst>
            <pc:docMk/>
            <pc:sldMk cId="1493918224" sldId="319"/>
            <ac:picMk id="16" creationId="{CC2734A8-208E-47F2-8397-0B113CBC96CF}"/>
          </ac:picMkLst>
        </pc:picChg>
        <pc:picChg chg="add mod">
          <ac:chgData name="rezi sandani" userId="e102bc56b85d3ce2" providerId="LiveId" clId="{424904CB-B8A8-4B5C-8F35-DE9936F1BE58}" dt="2023-06-12T14:43:23.368" v="241" actId="1076"/>
          <ac:picMkLst>
            <pc:docMk/>
            <pc:sldMk cId="1493918224" sldId="319"/>
            <ac:picMk id="18" creationId="{52978B7E-4483-2FBD-153E-31AFBCF65A55}"/>
          </ac:picMkLst>
        </pc:picChg>
        <pc:picChg chg="add mod">
          <ac:chgData name="rezi sandani" userId="e102bc56b85d3ce2" providerId="LiveId" clId="{424904CB-B8A8-4B5C-8F35-DE9936F1BE58}" dt="2023-06-12T14:43:28.570" v="244" actId="14100"/>
          <ac:picMkLst>
            <pc:docMk/>
            <pc:sldMk cId="1493918224" sldId="319"/>
            <ac:picMk id="22" creationId="{1731025C-2D9D-C5D9-6CE9-3E9DF0A65082}"/>
          </ac:picMkLst>
        </pc:picChg>
        <pc:picChg chg="add mod">
          <ac:chgData name="rezi sandani" userId="e102bc56b85d3ce2" providerId="LiveId" clId="{424904CB-B8A8-4B5C-8F35-DE9936F1BE58}" dt="2023-06-12T14:43:34.749" v="246" actId="1076"/>
          <ac:picMkLst>
            <pc:docMk/>
            <pc:sldMk cId="1493918224" sldId="319"/>
            <ac:picMk id="24" creationId="{842727E7-3E3B-A5AC-6F66-5ABA14510FE4}"/>
          </ac:picMkLst>
        </pc:picChg>
      </pc:sldChg>
      <pc:sldChg chg="add del">
        <pc:chgData name="rezi sandani" userId="e102bc56b85d3ce2" providerId="LiveId" clId="{424904CB-B8A8-4B5C-8F35-DE9936F1BE58}" dt="2023-06-12T14:31:51.697" v="163" actId="47"/>
        <pc:sldMkLst>
          <pc:docMk/>
          <pc:sldMk cId="1665165212" sldId="354"/>
        </pc:sldMkLst>
      </pc:sldChg>
      <pc:sldChg chg="addSp delSp modSp add mod ord delAnim">
        <pc:chgData name="rezi sandani" userId="e102bc56b85d3ce2" providerId="LiveId" clId="{424904CB-B8A8-4B5C-8F35-DE9936F1BE58}" dt="2023-06-12T15:49:15.339" v="815" actId="1076"/>
        <pc:sldMkLst>
          <pc:docMk/>
          <pc:sldMk cId="1490523172" sldId="380"/>
        </pc:sldMkLst>
        <pc:spChg chg="del topLvl">
          <ac:chgData name="rezi sandani" userId="e102bc56b85d3ce2" providerId="LiveId" clId="{424904CB-B8A8-4B5C-8F35-DE9936F1BE58}" dt="2023-06-12T14:48:03.623" v="277" actId="478"/>
          <ac:spMkLst>
            <pc:docMk/>
            <pc:sldMk cId="1490523172" sldId="380"/>
            <ac:spMk id="5" creationId="{45CED907-30F8-4F31-A486-EC2C1BCFE34F}"/>
          </ac:spMkLst>
        </pc:spChg>
        <pc:spChg chg="del topLvl">
          <ac:chgData name="rezi sandani" userId="e102bc56b85d3ce2" providerId="LiveId" clId="{424904CB-B8A8-4B5C-8F35-DE9936F1BE58}" dt="2023-06-12T14:48:00.774" v="276" actId="478"/>
          <ac:spMkLst>
            <pc:docMk/>
            <pc:sldMk cId="1490523172" sldId="380"/>
            <ac:spMk id="6" creationId="{A8FFAB83-07D3-449A-B112-CC9BE3E3D94A}"/>
          </ac:spMkLst>
        </pc:spChg>
        <pc:spChg chg="add del mod">
          <ac:chgData name="rezi sandani" userId="e102bc56b85d3ce2" providerId="LiveId" clId="{424904CB-B8A8-4B5C-8F35-DE9936F1BE58}" dt="2023-06-12T15:21:36.126" v="534" actId="478"/>
          <ac:spMkLst>
            <pc:docMk/>
            <pc:sldMk cId="1490523172" sldId="380"/>
            <ac:spMk id="10" creationId="{580DD9BE-B45E-6ED7-3746-AC61FDE97066}"/>
          </ac:spMkLst>
        </pc:spChg>
        <pc:spChg chg="add del mod">
          <ac:chgData name="rezi sandani" userId="e102bc56b85d3ce2" providerId="LiveId" clId="{424904CB-B8A8-4B5C-8F35-DE9936F1BE58}" dt="2023-06-12T15:17:00.790" v="493" actId="931"/>
          <ac:spMkLst>
            <pc:docMk/>
            <pc:sldMk cId="1490523172" sldId="380"/>
            <ac:spMk id="12" creationId="{8F25CCA5-318C-2B45-B548-71FCE5304290}"/>
          </ac:spMkLst>
        </pc:spChg>
        <pc:spChg chg="add mod">
          <ac:chgData name="rezi sandani" userId="e102bc56b85d3ce2" providerId="LiveId" clId="{424904CB-B8A8-4B5C-8F35-DE9936F1BE58}" dt="2023-06-12T15:18:31.365" v="528" actId="1076"/>
          <ac:spMkLst>
            <pc:docMk/>
            <pc:sldMk cId="1490523172" sldId="380"/>
            <ac:spMk id="17" creationId="{338CBA7E-0DB7-70F4-E001-9CB59B802FBD}"/>
          </ac:spMkLst>
        </pc:spChg>
        <pc:spChg chg="mod">
          <ac:chgData name="rezi sandani" userId="e102bc56b85d3ce2" providerId="LiveId" clId="{424904CB-B8A8-4B5C-8F35-DE9936F1BE58}" dt="2023-06-12T15:24:21.166" v="574" actId="14100"/>
          <ac:spMkLst>
            <pc:docMk/>
            <pc:sldMk cId="1490523172" sldId="380"/>
            <ac:spMk id="19" creationId="{F1339C67-7454-2A15-45B5-06616F4F7014}"/>
          </ac:spMkLst>
        </pc:spChg>
        <pc:spChg chg="mod">
          <ac:chgData name="rezi sandani" userId="e102bc56b85d3ce2" providerId="LiveId" clId="{424904CB-B8A8-4B5C-8F35-DE9936F1BE58}" dt="2023-06-12T15:24:25.031" v="581" actId="1076"/>
          <ac:spMkLst>
            <pc:docMk/>
            <pc:sldMk cId="1490523172" sldId="380"/>
            <ac:spMk id="21" creationId="{D2DCC81A-8C3E-198C-B18D-5BA312CF5E81}"/>
          </ac:spMkLst>
        </pc:spChg>
        <pc:spChg chg="mod">
          <ac:chgData name="rezi sandani" userId="e102bc56b85d3ce2" providerId="LiveId" clId="{424904CB-B8A8-4B5C-8F35-DE9936F1BE58}" dt="2023-06-12T15:49:15.339" v="815" actId="1076"/>
          <ac:spMkLst>
            <pc:docMk/>
            <pc:sldMk cId="1490523172" sldId="380"/>
            <ac:spMk id="23" creationId="{96FB8127-41F1-4A07-9344-DE73551C413E}"/>
          </ac:spMkLst>
        </pc:spChg>
        <pc:spChg chg="mod">
          <ac:chgData name="rezi sandani" userId="e102bc56b85d3ce2" providerId="LiveId" clId="{424904CB-B8A8-4B5C-8F35-DE9936F1BE58}" dt="2023-06-12T15:24:21.368" v="575" actId="1076"/>
          <ac:spMkLst>
            <pc:docMk/>
            <pc:sldMk cId="1490523172" sldId="380"/>
            <ac:spMk id="24" creationId="{7843BFB7-5E1D-9E01-07C7-A991A169C781}"/>
          </ac:spMkLst>
        </pc:spChg>
        <pc:spChg chg="del mod">
          <ac:chgData name="rezi sandani" userId="e102bc56b85d3ce2" providerId="LiveId" clId="{424904CB-B8A8-4B5C-8F35-DE9936F1BE58}" dt="2023-06-12T15:17:55.247" v="507" actId="478"/>
          <ac:spMkLst>
            <pc:docMk/>
            <pc:sldMk cId="1490523172" sldId="380"/>
            <ac:spMk id="27" creationId="{A55565FD-01D4-4037-AE4D-DC4963905E24}"/>
          </ac:spMkLst>
        </pc:spChg>
        <pc:spChg chg="del topLvl">
          <ac:chgData name="rezi sandani" userId="e102bc56b85d3ce2" providerId="LiveId" clId="{424904CB-B8A8-4B5C-8F35-DE9936F1BE58}" dt="2023-06-12T14:48:07.449" v="279" actId="478"/>
          <ac:spMkLst>
            <pc:docMk/>
            <pc:sldMk cId="1490523172" sldId="380"/>
            <ac:spMk id="29" creationId="{76DE5920-EFD2-4293-B4D1-DD846FE85724}"/>
          </ac:spMkLst>
        </pc:spChg>
        <pc:spChg chg="del topLvl">
          <ac:chgData name="rezi sandani" userId="e102bc56b85d3ce2" providerId="LiveId" clId="{424904CB-B8A8-4B5C-8F35-DE9936F1BE58}" dt="2023-06-12T14:48:05.463" v="278" actId="478"/>
          <ac:spMkLst>
            <pc:docMk/>
            <pc:sldMk cId="1490523172" sldId="380"/>
            <ac:spMk id="30" creationId="{7EC8AC8E-8D39-421D-A453-057A4BF970F1}"/>
          </ac:spMkLst>
        </pc:spChg>
        <pc:spChg chg="mod">
          <ac:chgData name="rezi sandani" userId="e102bc56b85d3ce2" providerId="LiveId" clId="{424904CB-B8A8-4B5C-8F35-DE9936F1BE58}" dt="2023-06-12T15:21:37.778" v="535"/>
          <ac:spMkLst>
            <pc:docMk/>
            <pc:sldMk cId="1490523172" sldId="380"/>
            <ac:spMk id="34" creationId="{8383C965-6D46-F89B-11AF-72D5FC1B7CDF}"/>
          </ac:spMkLst>
        </pc:spChg>
        <pc:spChg chg="mod">
          <ac:chgData name="rezi sandani" userId="e102bc56b85d3ce2" providerId="LiveId" clId="{424904CB-B8A8-4B5C-8F35-DE9936F1BE58}" dt="2023-06-12T15:21:37.778" v="535"/>
          <ac:spMkLst>
            <pc:docMk/>
            <pc:sldMk cId="1490523172" sldId="380"/>
            <ac:spMk id="36" creationId="{95B42D36-B37E-25CC-CC5D-F3771EE290D1}"/>
          </ac:spMkLst>
        </pc:spChg>
        <pc:spChg chg="mod">
          <ac:chgData name="rezi sandani" userId="e102bc56b85d3ce2" providerId="LiveId" clId="{424904CB-B8A8-4B5C-8F35-DE9936F1BE58}" dt="2023-06-12T15:21:37.778" v="535"/>
          <ac:spMkLst>
            <pc:docMk/>
            <pc:sldMk cId="1490523172" sldId="380"/>
            <ac:spMk id="37" creationId="{936FD6D5-7DB8-3481-C6BE-688E2D0E6D65}"/>
          </ac:spMkLst>
        </pc:spChg>
        <pc:spChg chg="mod">
          <ac:chgData name="rezi sandani" userId="e102bc56b85d3ce2" providerId="LiveId" clId="{424904CB-B8A8-4B5C-8F35-DE9936F1BE58}" dt="2023-06-12T15:21:37.778" v="535"/>
          <ac:spMkLst>
            <pc:docMk/>
            <pc:sldMk cId="1490523172" sldId="380"/>
            <ac:spMk id="38" creationId="{AA8070C7-8CA8-242F-0C56-F9A179A40C87}"/>
          </ac:spMkLst>
        </pc:spChg>
        <pc:spChg chg="mod">
          <ac:chgData name="rezi sandani" userId="e102bc56b85d3ce2" providerId="LiveId" clId="{424904CB-B8A8-4B5C-8F35-DE9936F1BE58}" dt="2023-06-12T15:22:47.579" v="547" actId="1076"/>
          <ac:spMkLst>
            <pc:docMk/>
            <pc:sldMk cId="1490523172" sldId="380"/>
            <ac:spMk id="40" creationId="{94F965A4-FFE8-E4F0-4E57-45ED955EABC9}"/>
          </ac:spMkLst>
        </pc:spChg>
        <pc:spChg chg="del topLvl">
          <ac:chgData name="rezi sandani" userId="e102bc56b85d3ce2" providerId="LiveId" clId="{424904CB-B8A8-4B5C-8F35-DE9936F1BE58}" dt="2023-06-12T14:48:14.268" v="281" actId="478"/>
          <ac:spMkLst>
            <pc:docMk/>
            <pc:sldMk cId="1490523172" sldId="380"/>
            <ac:spMk id="41" creationId="{CA6C7A22-2832-4596-BF6F-38DB8571F22D}"/>
          </ac:spMkLst>
        </pc:spChg>
        <pc:spChg chg="del topLvl">
          <ac:chgData name="rezi sandani" userId="e102bc56b85d3ce2" providerId="LiveId" clId="{424904CB-B8A8-4B5C-8F35-DE9936F1BE58}" dt="2023-06-12T14:48:16.616" v="282" actId="478"/>
          <ac:spMkLst>
            <pc:docMk/>
            <pc:sldMk cId="1490523172" sldId="380"/>
            <ac:spMk id="42" creationId="{F96E33B6-AECE-4737-A1E0-3C3C4AC4BB70}"/>
          </ac:spMkLst>
        </pc:spChg>
        <pc:spChg chg="del topLvl">
          <ac:chgData name="rezi sandani" userId="e102bc56b85d3ce2" providerId="LiveId" clId="{424904CB-B8A8-4B5C-8F35-DE9936F1BE58}" dt="2023-06-12T14:48:23.822" v="284" actId="478"/>
          <ac:spMkLst>
            <pc:docMk/>
            <pc:sldMk cId="1490523172" sldId="380"/>
            <ac:spMk id="47" creationId="{EA3ABCF6-6AF1-4017-B5F3-D0AD917A6E05}"/>
          </ac:spMkLst>
        </pc:spChg>
        <pc:spChg chg="del topLvl">
          <ac:chgData name="rezi sandani" userId="e102bc56b85d3ce2" providerId="LiveId" clId="{424904CB-B8A8-4B5C-8F35-DE9936F1BE58}" dt="2023-06-12T14:48:26.318" v="285" actId="478"/>
          <ac:spMkLst>
            <pc:docMk/>
            <pc:sldMk cId="1490523172" sldId="380"/>
            <ac:spMk id="48" creationId="{A9B08F58-151A-4245-A556-8C8AE32AD23D}"/>
          </ac:spMkLst>
        </pc:spChg>
        <pc:spChg chg="mod">
          <ac:chgData name="rezi sandani" userId="e102bc56b85d3ce2" providerId="LiveId" clId="{424904CB-B8A8-4B5C-8F35-DE9936F1BE58}" dt="2023-06-12T15:22:08.508" v="537"/>
          <ac:spMkLst>
            <pc:docMk/>
            <pc:sldMk cId="1490523172" sldId="380"/>
            <ac:spMk id="50" creationId="{0FE606F7-F56D-05B9-1BC9-605F2A7014F9}"/>
          </ac:spMkLst>
        </pc:spChg>
        <pc:spChg chg="mod">
          <ac:chgData name="rezi sandani" userId="e102bc56b85d3ce2" providerId="LiveId" clId="{424904CB-B8A8-4B5C-8F35-DE9936F1BE58}" dt="2023-06-12T15:22:08.508" v="537"/>
          <ac:spMkLst>
            <pc:docMk/>
            <pc:sldMk cId="1490523172" sldId="380"/>
            <ac:spMk id="51" creationId="{09D7C98E-16D4-16E8-CD06-86D1DDE8F599}"/>
          </ac:spMkLst>
        </pc:spChg>
        <pc:spChg chg="mod">
          <ac:chgData name="rezi sandani" userId="e102bc56b85d3ce2" providerId="LiveId" clId="{424904CB-B8A8-4B5C-8F35-DE9936F1BE58}" dt="2023-06-12T15:22:08.508" v="537"/>
          <ac:spMkLst>
            <pc:docMk/>
            <pc:sldMk cId="1490523172" sldId="380"/>
            <ac:spMk id="53" creationId="{5BFF5902-F7E8-3222-4D98-ED63236F4109}"/>
          </ac:spMkLst>
        </pc:spChg>
        <pc:spChg chg="mod">
          <ac:chgData name="rezi sandani" userId="e102bc56b85d3ce2" providerId="LiveId" clId="{424904CB-B8A8-4B5C-8F35-DE9936F1BE58}" dt="2023-06-12T15:22:08.508" v="537"/>
          <ac:spMkLst>
            <pc:docMk/>
            <pc:sldMk cId="1490523172" sldId="380"/>
            <ac:spMk id="55" creationId="{0B4216F8-9C7D-5FD3-4BFB-77E8BF4E5100}"/>
          </ac:spMkLst>
        </pc:spChg>
        <pc:spChg chg="mod">
          <ac:chgData name="rezi sandani" userId="e102bc56b85d3ce2" providerId="LiveId" clId="{424904CB-B8A8-4B5C-8F35-DE9936F1BE58}" dt="2023-06-12T15:22:08.508" v="537"/>
          <ac:spMkLst>
            <pc:docMk/>
            <pc:sldMk cId="1490523172" sldId="380"/>
            <ac:spMk id="56" creationId="{F2F771D4-8694-E0D2-E317-269A3DF51DF9}"/>
          </ac:spMkLst>
        </pc:spChg>
        <pc:spChg chg="mod">
          <ac:chgData name="rezi sandani" userId="e102bc56b85d3ce2" providerId="LiveId" clId="{424904CB-B8A8-4B5C-8F35-DE9936F1BE58}" dt="2023-06-12T15:22:08.508" v="537"/>
          <ac:spMkLst>
            <pc:docMk/>
            <pc:sldMk cId="1490523172" sldId="380"/>
            <ac:spMk id="57" creationId="{EB959342-20E6-6FB7-8D55-E1B6D393DEF4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59" creationId="{68472337-24EF-9856-815E-0321070413AB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61" creationId="{055160B5-F514-4D92-7AB4-DFC60547B2C4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62" creationId="{F2DF35F7-1091-52D7-37B9-62690A9702D5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64" creationId="{7A443EFD-8FA6-C600-38BC-36B35AD79728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66" creationId="{8A8670FC-AF8F-C43D-7CE5-26C005B10217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67" creationId="{2D25A04E-DD4A-CC13-589D-C6C08496F77B}"/>
          </ac:spMkLst>
        </pc:spChg>
        <pc:spChg chg="mod">
          <ac:chgData name="rezi sandani" userId="e102bc56b85d3ce2" providerId="LiveId" clId="{424904CB-B8A8-4B5C-8F35-DE9936F1BE58}" dt="2023-06-12T15:22:35.593" v="543"/>
          <ac:spMkLst>
            <pc:docMk/>
            <pc:sldMk cId="1490523172" sldId="380"/>
            <ac:spMk id="68" creationId="{F803A669-BD91-9DE3-BB17-1B947C1660F4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0" creationId="{1CEA6BE0-0789-5851-CC83-DFF7DB702B46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2" creationId="{D8B6D378-206E-23E2-79AE-0D46FC4ED2CF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3" creationId="{636D8279-E2A3-C02B-7875-CB9B8909EFDB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5" creationId="{31184EDF-198A-D6C1-603C-8F9A10E38719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7" creationId="{D92F6F3E-C3D2-C0CA-A5EE-D2326BE32E60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8" creationId="{1FF2B719-0D99-FFEB-926B-DF2EA6B5C934}"/>
          </ac:spMkLst>
        </pc:spChg>
        <pc:spChg chg="mod">
          <ac:chgData name="rezi sandani" userId="e102bc56b85d3ce2" providerId="LiveId" clId="{424904CB-B8A8-4B5C-8F35-DE9936F1BE58}" dt="2023-06-12T15:24:35.781" v="584"/>
          <ac:spMkLst>
            <pc:docMk/>
            <pc:sldMk cId="1490523172" sldId="380"/>
            <ac:spMk id="79" creationId="{18010249-7B16-9BA6-7B5E-F2E577D0D1F0}"/>
          </ac:spMkLst>
        </pc:spChg>
        <pc:spChg chg="add mod">
          <ac:chgData name="rezi sandani" userId="e102bc56b85d3ce2" providerId="LiveId" clId="{424904CB-B8A8-4B5C-8F35-DE9936F1BE58}" dt="2023-06-12T15:40:33.428" v="743" actId="1076"/>
          <ac:spMkLst>
            <pc:docMk/>
            <pc:sldMk cId="1490523172" sldId="380"/>
            <ac:spMk id="80" creationId="{C2EFC409-01CB-7DF9-BA5E-830DB3803862}"/>
          </ac:spMkLst>
        </pc:spChg>
        <pc:spChg chg="add mod">
          <ac:chgData name="rezi sandani" userId="e102bc56b85d3ce2" providerId="LiveId" clId="{424904CB-B8A8-4B5C-8F35-DE9936F1BE58}" dt="2023-06-12T15:40:27.041" v="742" actId="1076"/>
          <ac:spMkLst>
            <pc:docMk/>
            <pc:sldMk cId="1490523172" sldId="380"/>
            <ac:spMk id="81" creationId="{A3F4113C-4534-3365-4FC6-A85C3600D1CF}"/>
          </ac:spMkLst>
        </pc:spChg>
        <pc:spChg chg="add mod">
          <ac:chgData name="rezi sandani" userId="e102bc56b85d3ce2" providerId="LiveId" clId="{424904CB-B8A8-4B5C-8F35-DE9936F1BE58}" dt="2023-06-12T15:41:02.431" v="754" actId="1076"/>
          <ac:spMkLst>
            <pc:docMk/>
            <pc:sldMk cId="1490523172" sldId="380"/>
            <ac:spMk id="82" creationId="{4ABB55CC-F42D-863E-946E-2BE48A218A2B}"/>
          </ac:spMkLst>
        </pc:spChg>
        <pc:spChg chg="add del mod">
          <ac:chgData name="rezi sandani" userId="e102bc56b85d3ce2" providerId="LiveId" clId="{424904CB-B8A8-4B5C-8F35-DE9936F1BE58}" dt="2023-06-12T15:37:15.722" v="684"/>
          <ac:spMkLst>
            <pc:docMk/>
            <pc:sldMk cId="1490523172" sldId="380"/>
            <ac:spMk id="83" creationId="{56A9ADA9-CBBB-7A01-9525-CB5DC68F269A}"/>
          </ac:spMkLst>
        </pc:spChg>
        <pc:spChg chg="add del mod">
          <ac:chgData name="rezi sandani" userId="e102bc56b85d3ce2" providerId="LiveId" clId="{424904CB-B8A8-4B5C-8F35-DE9936F1BE58}" dt="2023-06-12T15:38:19.019" v="701" actId="478"/>
          <ac:spMkLst>
            <pc:docMk/>
            <pc:sldMk cId="1490523172" sldId="380"/>
            <ac:spMk id="84" creationId="{D3CF0CE8-D4CB-2A49-1425-9B5B278FE52F}"/>
          </ac:spMkLst>
        </pc:spChg>
        <pc:spChg chg="add mod">
          <ac:chgData name="rezi sandani" userId="e102bc56b85d3ce2" providerId="LiveId" clId="{424904CB-B8A8-4B5C-8F35-DE9936F1BE58}" dt="2023-06-12T15:40:04.216" v="733" actId="1076"/>
          <ac:spMkLst>
            <pc:docMk/>
            <pc:sldMk cId="1490523172" sldId="380"/>
            <ac:spMk id="85" creationId="{34DB405A-8B80-47B0-20DD-85B38C7A0A3B}"/>
          </ac:spMkLst>
        </pc:spChg>
        <pc:spChg chg="add mod">
          <ac:chgData name="rezi sandani" userId="e102bc56b85d3ce2" providerId="LiveId" clId="{424904CB-B8A8-4B5C-8F35-DE9936F1BE58}" dt="2023-06-12T15:39:55.067" v="728" actId="1076"/>
          <ac:spMkLst>
            <pc:docMk/>
            <pc:sldMk cId="1490523172" sldId="380"/>
            <ac:spMk id="86" creationId="{5D48D902-BD4E-08F8-0F14-664409F68A45}"/>
          </ac:spMkLst>
        </pc:spChg>
        <pc:spChg chg="add del mod">
          <ac:chgData name="rezi sandani" userId="e102bc56b85d3ce2" providerId="LiveId" clId="{424904CB-B8A8-4B5C-8F35-DE9936F1BE58}" dt="2023-06-12T15:39:29.108" v="718" actId="478"/>
          <ac:spMkLst>
            <pc:docMk/>
            <pc:sldMk cId="1490523172" sldId="380"/>
            <ac:spMk id="87" creationId="{9976C05B-3892-0894-7235-0593CC5E9142}"/>
          </ac:spMkLst>
        </pc:spChg>
        <pc:spChg chg="add del mod">
          <ac:chgData name="rezi sandani" userId="e102bc56b85d3ce2" providerId="LiveId" clId="{424904CB-B8A8-4B5C-8F35-DE9936F1BE58}" dt="2023-06-12T15:38:46.966" v="706" actId="478"/>
          <ac:spMkLst>
            <pc:docMk/>
            <pc:sldMk cId="1490523172" sldId="380"/>
            <ac:spMk id="88" creationId="{304A79CE-3160-12C9-A921-12C8490B6BF8}"/>
          </ac:spMkLst>
        </pc:spChg>
        <pc:spChg chg="add mod">
          <ac:chgData name="rezi sandani" userId="e102bc56b85d3ce2" providerId="LiveId" clId="{424904CB-B8A8-4B5C-8F35-DE9936F1BE58}" dt="2023-06-12T15:43:06.682" v="777" actId="255"/>
          <ac:spMkLst>
            <pc:docMk/>
            <pc:sldMk cId="1490523172" sldId="380"/>
            <ac:spMk id="89" creationId="{0EED2069-ACE7-8873-2EB8-2BF6305EA696}"/>
          </ac:spMkLst>
        </pc:spChg>
        <pc:spChg chg="add del mod">
          <ac:chgData name="rezi sandani" userId="e102bc56b85d3ce2" providerId="LiveId" clId="{424904CB-B8A8-4B5C-8F35-DE9936F1BE58}" dt="2023-06-12T15:39:14.277" v="711"/>
          <ac:spMkLst>
            <pc:docMk/>
            <pc:sldMk cId="1490523172" sldId="380"/>
            <ac:spMk id="90" creationId="{B6E140A1-4205-7FAF-7146-CF185AD01E4C}"/>
          </ac:spMkLst>
        </pc:spChg>
        <pc:spChg chg="add mod">
          <ac:chgData name="rezi sandani" userId="e102bc56b85d3ce2" providerId="LiveId" clId="{424904CB-B8A8-4B5C-8F35-DE9936F1BE58}" dt="2023-06-12T15:40:07.668" v="734" actId="1076"/>
          <ac:spMkLst>
            <pc:docMk/>
            <pc:sldMk cId="1490523172" sldId="380"/>
            <ac:spMk id="91" creationId="{3D07DC45-8606-3716-2189-3955F2279B4B}"/>
          </ac:spMkLst>
        </pc:spChg>
        <pc:spChg chg="add mod">
          <ac:chgData name="rezi sandani" userId="e102bc56b85d3ce2" providerId="LiveId" clId="{424904CB-B8A8-4B5C-8F35-DE9936F1BE58}" dt="2023-06-12T15:41:15.004" v="759" actId="1076"/>
          <ac:spMkLst>
            <pc:docMk/>
            <pc:sldMk cId="1490523172" sldId="380"/>
            <ac:spMk id="92" creationId="{AF84FB3C-3E13-BB1C-6D6D-D7E090C38CE1}"/>
          </ac:spMkLst>
        </pc:spChg>
        <pc:spChg chg="add mod">
          <ac:chgData name="rezi sandani" userId="e102bc56b85d3ce2" providerId="LiveId" clId="{424904CB-B8A8-4B5C-8F35-DE9936F1BE58}" dt="2023-06-12T15:41:05.659" v="756" actId="20577"/>
          <ac:spMkLst>
            <pc:docMk/>
            <pc:sldMk cId="1490523172" sldId="380"/>
            <ac:spMk id="93" creationId="{ED098BAA-F069-D523-3707-27EC5473B04B}"/>
          </ac:spMkLst>
        </pc:spChg>
        <pc:spChg chg="add mod">
          <ac:chgData name="rezi sandani" userId="e102bc56b85d3ce2" providerId="LiveId" clId="{424904CB-B8A8-4B5C-8F35-DE9936F1BE58}" dt="2023-06-12T15:43:36.996" v="781" actId="1076"/>
          <ac:spMkLst>
            <pc:docMk/>
            <pc:sldMk cId="1490523172" sldId="380"/>
            <ac:spMk id="94" creationId="{CFFBF7F0-D0FC-7EE2-5736-BF7C7FC8C5B7}"/>
          </ac:spMkLst>
        </pc:spChg>
        <pc:spChg chg="add mod">
          <ac:chgData name="rezi sandani" userId="e102bc56b85d3ce2" providerId="LiveId" clId="{424904CB-B8A8-4B5C-8F35-DE9936F1BE58}" dt="2023-06-12T15:44:28.035" v="790" actId="1076"/>
          <ac:spMkLst>
            <pc:docMk/>
            <pc:sldMk cId="1490523172" sldId="380"/>
            <ac:spMk id="95" creationId="{87BD4D44-0F75-1CA7-DCB8-9E2A0EC59E7E}"/>
          </ac:spMkLst>
        </pc:spChg>
        <pc:spChg chg="add mod">
          <ac:chgData name="rezi sandani" userId="e102bc56b85d3ce2" providerId="LiveId" clId="{424904CB-B8A8-4B5C-8F35-DE9936F1BE58}" dt="2023-06-12T15:44:20.186" v="789" actId="1076"/>
          <ac:spMkLst>
            <pc:docMk/>
            <pc:sldMk cId="1490523172" sldId="380"/>
            <ac:spMk id="96" creationId="{02039B5A-07B5-E4DE-64A5-B16C2AF2264F}"/>
          </ac:spMkLst>
        </pc:spChg>
        <pc:spChg chg="add del mod">
          <ac:chgData name="rezi sandani" userId="e102bc56b85d3ce2" providerId="LiveId" clId="{424904CB-B8A8-4B5C-8F35-DE9936F1BE58}" dt="2023-06-12T15:42:00.794" v="767"/>
          <ac:spMkLst>
            <pc:docMk/>
            <pc:sldMk cId="1490523172" sldId="380"/>
            <ac:spMk id="97" creationId="{0B439E49-6E78-5F48-0D07-4E688FD43D3A}"/>
          </ac:spMkLst>
        </pc:spChg>
        <pc:spChg chg="add del mod">
          <ac:chgData name="rezi sandani" userId="e102bc56b85d3ce2" providerId="LiveId" clId="{424904CB-B8A8-4B5C-8F35-DE9936F1BE58}" dt="2023-06-12T15:46:46.983" v="802" actId="931"/>
          <ac:spMkLst>
            <pc:docMk/>
            <pc:sldMk cId="1490523172" sldId="380"/>
            <ac:spMk id="99" creationId="{67724501-FEF3-4DE9-5E07-9D9BDDF5240C}"/>
          </ac:spMkLst>
        </pc:spChg>
        <pc:grpChg chg="del">
          <ac:chgData name="rezi sandani" userId="e102bc56b85d3ce2" providerId="LiveId" clId="{424904CB-B8A8-4B5C-8F35-DE9936F1BE58}" dt="2023-06-12T14:48:14.268" v="281" actId="478"/>
          <ac:grpSpMkLst>
            <pc:docMk/>
            <pc:sldMk cId="1490523172" sldId="380"/>
            <ac:grpSpMk id="2" creationId="{D21DE3C8-CED1-4D67-AC93-4487BD5B3703}"/>
          </ac:grpSpMkLst>
        </pc:grpChg>
        <pc:grpChg chg="del">
          <ac:chgData name="rezi sandani" userId="e102bc56b85d3ce2" providerId="LiveId" clId="{424904CB-B8A8-4B5C-8F35-DE9936F1BE58}" dt="2023-06-12T14:48:00.774" v="276" actId="478"/>
          <ac:grpSpMkLst>
            <pc:docMk/>
            <pc:sldMk cId="1490523172" sldId="380"/>
            <ac:grpSpMk id="3" creationId="{44359D0B-6D5D-414D-9505-63F4C3945D72}"/>
          </ac:grpSpMkLst>
        </pc:grpChg>
        <pc:grpChg chg="add del mod">
          <ac:chgData name="rezi sandani" userId="e102bc56b85d3ce2" providerId="LiveId" clId="{424904CB-B8A8-4B5C-8F35-DE9936F1BE58}" dt="2023-06-12T15:36:16.745" v="670" actId="478"/>
          <ac:grpSpMkLst>
            <pc:docMk/>
            <pc:sldMk cId="1490523172" sldId="380"/>
            <ac:grpSpMk id="18" creationId="{E213F046-896D-93F6-8910-229316D9504C}"/>
          </ac:grpSpMkLst>
        </pc:grpChg>
        <pc:grpChg chg="mod">
          <ac:chgData name="rezi sandani" userId="e102bc56b85d3ce2" providerId="LiveId" clId="{424904CB-B8A8-4B5C-8F35-DE9936F1BE58}" dt="2023-06-12T15:21:37.778" v="535"/>
          <ac:grpSpMkLst>
            <pc:docMk/>
            <pc:sldMk cId="1490523172" sldId="380"/>
            <ac:grpSpMk id="20" creationId="{A0016F9E-80B7-B827-FA9B-DB387D4BF9BE}"/>
          </ac:grpSpMkLst>
        </pc:grpChg>
        <pc:grpChg chg="mod">
          <ac:chgData name="rezi sandani" userId="e102bc56b85d3ce2" providerId="LiveId" clId="{424904CB-B8A8-4B5C-8F35-DE9936F1BE58}" dt="2023-06-12T15:21:37.778" v="535"/>
          <ac:grpSpMkLst>
            <pc:docMk/>
            <pc:sldMk cId="1490523172" sldId="380"/>
            <ac:grpSpMk id="25" creationId="{2E25E3ED-6380-E020-5BEB-BF9F9879FD86}"/>
          </ac:grpSpMkLst>
        </pc:grpChg>
        <pc:grpChg chg="del">
          <ac:chgData name="rezi sandani" userId="e102bc56b85d3ce2" providerId="LiveId" clId="{424904CB-B8A8-4B5C-8F35-DE9936F1BE58}" dt="2023-06-12T14:48:05.463" v="278" actId="478"/>
          <ac:grpSpMkLst>
            <pc:docMk/>
            <pc:sldMk cId="1490523172" sldId="380"/>
            <ac:grpSpMk id="28" creationId="{F157398B-F8D0-4419-B84E-71BEE70D5CF0}"/>
          </ac:grpSpMkLst>
        </pc:grpChg>
        <pc:grpChg chg="del">
          <ac:chgData name="rezi sandani" userId="e102bc56b85d3ce2" providerId="LiveId" clId="{424904CB-B8A8-4B5C-8F35-DE9936F1BE58}" dt="2023-06-12T14:48:11.429" v="280" actId="478"/>
          <ac:grpSpMkLst>
            <pc:docMk/>
            <pc:sldMk cId="1490523172" sldId="380"/>
            <ac:grpSpMk id="31" creationId="{681CC391-3E29-4024-BEB1-36B51C66D85A}"/>
          </ac:grpSpMkLst>
        </pc:grpChg>
        <pc:grpChg chg="mod">
          <ac:chgData name="rezi sandani" userId="e102bc56b85d3ce2" providerId="LiveId" clId="{424904CB-B8A8-4B5C-8F35-DE9936F1BE58}" dt="2023-06-12T15:21:37.778" v="535"/>
          <ac:grpSpMkLst>
            <pc:docMk/>
            <pc:sldMk cId="1490523172" sldId="380"/>
            <ac:grpSpMk id="35" creationId="{0231EEEF-A87C-A644-33A7-0A9EEA5723D6}"/>
          </ac:grpSpMkLst>
        </pc:grpChg>
        <pc:grpChg chg="add del mod">
          <ac:chgData name="rezi sandani" userId="e102bc56b85d3ce2" providerId="LiveId" clId="{424904CB-B8A8-4B5C-8F35-DE9936F1BE58}" dt="2023-06-12T15:24:30.186" v="583" actId="478"/>
          <ac:grpSpMkLst>
            <pc:docMk/>
            <pc:sldMk cId="1490523172" sldId="380"/>
            <ac:grpSpMk id="39" creationId="{71CD4535-7733-DA6D-C0A4-9091FA6C3B9D}"/>
          </ac:grpSpMkLst>
        </pc:grpChg>
        <pc:grpChg chg="del">
          <ac:chgData name="rezi sandani" userId="e102bc56b85d3ce2" providerId="LiveId" clId="{424904CB-B8A8-4B5C-8F35-DE9936F1BE58}" dt="2023-06-12T14:48:21.483" v="283" actId="478"/>
          <ac:grpSpMkLst>
            <pc:docMk/>
            <pc:sldMk cId="1490523172" sldId="380"/>
            <ac:grpSpMk id="43" creationId="{AC36D846-C24A-43FA-AB15-5EDA00C38B65}"/>
          </ac:grpSpMkLst>
        </pc:grpChg>
        <pc:grpChg chg="del">
          <ac:chgData name="rezi sandani" userId="e102bc56b85d3ce2" providerId="LiveId" clId="{424904CB-B8A8-4B5C-8F35-DE9936F1BE58}" dt="2023-06-12T14:48:23.822" v="284" actId="478"/>
          <ac:grpSpMkLst>
            <pc:docMk/>
            <pc:sldMk cId="1490523172" sldId="380"/>
            <ac:grpSpMk id="46" creationId="{9823BF80-D9C7-4A3A-A77C-670B42E55045}"/>
          </ac:grpSpMkLst>
        </pc:grpChg>
        <pc:grpChg chg="mod">
          <ac:chgData name="rezi sandani" userId="e102bc56b85d3ce2" providerId="LiveId" clId="{424904CB-B8A8-4B5C-8F35-DE9936F1BE58}" dt="2023-06-12T15:22:08.508" v="537"/>
          <ac:grpSpMkLst>
            <pc:docMk/>
            <pc:sldMk cId="1490523172" sldId="380"/>
            <ac:grpSpMk id="49" creationId="{1BB6056F-2E67-12BF-7016-2222214C6857}"/>
          </ac:grpSpMkLst>
        </pc:grpChg>
        <pc:grpChg chg="mod">
          <ac:chgData name="rezi sandani" userId="e102bc56b85d3ce2" providerId="LiveId" clId="{424904CB-B8A8-4B5C-8F35-DE9936F1BE58}" dt="2023-06-12T15:22:08.508" v="537"/>
          <ac:grpSpMkLst>
            <pc:docMk/>
            <pc:sldMk cId="1490523172" sldId="380"/>
            <ac:grpSpMk id="52" creationId="{0F56388B-11A7-3943-19BD-57470E0D1CB7}"/>
          </ac:grpSpMkLst>
        </pc:grpChg>
        <pc:grpChg chg="mod">
          <ac:chgData name="rezi sandani" userId="e102bc56b85d3ce2" providerId="LiveId" clId="{424904CB-B8A8-4B5C-8F35-DE9936F1BE58}" dt="2023-06-12T15:22:08.508" v="537"/>
          <ac:grpSpMkLst>
            <pc:docMk/>
            <pc:sldMk cId="1490523172" sldId="380"/>
            <ac:grpSpMk id="54" creationId="{FB036307-8A93-68D2-9091-45ABACC614EA}"/>
          </ac:grpSpMkLst>
        </pc:grpChg>
        <pc:grpChg chg="add del mod">
          <ac:chgData name="rezi sandani" userId="e102bc56b85d3ce2" providerId="LiveId" clId="{424904CB-B8A8-4B5C-8F35-DE9936F1BE58}" dt="2023-06-12T15:36:59.724" v="680" actId="478"/>
          <ac:grpSpMkLst>
            <pc:docMk/>
            <pc:sldMk cId="1490523172" sldId="380"/>
            <ac:grpSpMk id="58" creationId="{C4EA6108-7F5A-4760-5E33-1E7BF111C1EF}"/>
          </ac:grpSpMkLst>
        </pc:grpChg>
        <pc:grpChg chg="mod">
          <ac:chgData name="rezi sandani" userId="e102bc56b85d3ce2" providerId="LiveId" clId="{424904CB-B8A8-4B5C-8F35-DE9936F1BE58}" dt="2023-06-12T15:22:35.593" v="543"/>
          <ac:grpSpMkLst>
            <pc:docMk/>
            <pc:sldMk cId="1490523172" sldId="380"/>
            <ac:grpSpMk id="60" creationId="{37C4C1B5-6E8C-43A0-90BB-BD6FF496F917}"/>
          </ac:grpSpMkLst>
        </pc:grpChg>
        <pc:grpChg chg="mod">
          <ac:chgData name="rezi sandani" userId="e102bc56b85d3ce2" providerId="LiveId" clId="{424904CB-B8A8-4B5C-8F35-DE9936F1BE58}" dt="2023-06-12T15:22:35.593" v="543"/>
          <ac:grpSpMkLst>
            <pc:docMk/>
            <pc:sldMk cId="1490523172" sldId="380"/>
            <ac:grpSpMk id="63" creationId="{EAAC4788-C4AC-411F-D1E7-E528E7E3BB90}"/>
          </ac:grpSpMkLst>
        </pc:grpChg>
        <pc:grpChg chg="mod">
          <ac:chgData name="rezi sandani" userId="e102bc56b85d3ce2" providerId="LiveId" clId="{424904CB-B8A8-4B5C-8F35-DE9936F1BE58}" dt="2023-06-12T15:22:35.593" v="543"/>
          <ac:grpSpMkLst>
            <pc:docMk/>
            <pc:sldMk cId="1490523172" sldId="380"/>
            <ac:grpSpMk id="65" creationId="{8ED6160B-EDFE-1FE9-3633-04C7171BABD2}"/>
          </ac:grpSpMkLst>
        </pc:grpChg>
        <pc:grpChg chg="add del mod">
          <ac:chgData name="rezi sandani" userId="e102bc56b85d3ce2" providerId="LiveId" clId="{424904CB-B8A8-4B5C-8F35-DE9936F1BE58}" dt="2023-06-12T15:36:55.554" v="679" actId="478"/>
          <ac:grpSpMkLst>
            <pc:docMk/>
            <pc:sldMk cId="1490523172" sldId="380"/>
            <ac:grpSpMk id="69" creationId="{C4966442-EF8A-C76F-4D1A-DE5089ECE13F}"/>
          </ac:grpSpMkLst>
        </pc:grpChg>
        <pc:grpChg chg="mod">
          <ac:chgData name="rezi sandani" userId="e102bc56b85d3ce2" providerId="LiveId" clId="{424904CB-B8A8-4B5C-8F35-DE9936F1BE58}" dt="2023-06-12T15:24:35.781" v="584"/>
          <ac:grpSpMkLst>
            <pc:docMk/>
            <pc:sldMk cId="1490523172" sldId="380"/>
            <ac:grpSpMk id="71" creationId="{986839BA-40C3-CB55-5B9A-12B4A24EACA5}"/>
          </ac:grpSpMkLst>
        </pc:grpChg>
        <pc:grpChg chg="mod">
          <ac:chgData name="rezi sandani" userId="e102bc56b85d3ce2" providerId="LiveId" clId="{424904CB-B8A8-4B5C-8F35-DE9936F1BE58}" dt="2023-06-12T15:24:35.781" v="584"/>
          <ac:grpSpMkLst>
            <pc:docMk/>
            <pc:sldMk cId="1490523172" sldId="380"/>
            <ac:grpSpMk id="74" creationId="{B2696CEF-B64B-F443-4656-EE62DC0881D0}"/>
          </ac:grpSpMkLst>
        </pc:grpChg>
        <pc:grpChg chg="mod">
          <ac:chgData name="rezi sandani" userId="e102bc56b85d3ce2" providerId="LiveId" clId="{424904CB-B8A8-4B5C-8F35-DE9936F1BE58}" dt="2023-06-12T15:24:35.781" v="584"/>
          <ac:grpSpMkLst>
            <pc:docMk/>
            <pc:sldMk cId="1490523172" sldId="380"/>
            <ac:grpSpMk id="76" creationId="{D67BB8C5-CC59-F21C-518C-4D2455B57EBB}"/>
          </ac:grpSpMkLst>
        </pc:grpChg>
        <pc:picChg chg="add mod">
          <ac:chgData name="rezi sandani" userId="e102bc56b85d3ce2" providerId="LiveId" clId="{424904CB-B8A8-4B5C-8F35-DE9936F1BE58}" dt="2023-06-12T14:48:38.344" v="288" actId="1076"/>
          <ac:picMkLst>
            <pc:docMk/>
            <pc:sldMk cId="1490523172" sldId="380"/>
            <ac:picMk id="7" creationId="{2F62ABDA-4366-1A47-2E7A-9D5128432C61}"/>
          </ac:picMkLst>
        </pc:picChg>
        <pc:picChg chg="del mod">
          <ac:chgData name="rezi sandani" userId="e102bc56b85d3ce2" providerId="LiveId" clId="{424904CB-B8A8-4B5C-8F35-DE9936F1BE58}" dt="2023-06-12T15:16:04.612" v="486" actId="478"/>
          <ac:picMkLst>
            <pc:docMk/>
            <pc:sldMk cId="1490523172" sldId="380"/>
            <ac:picMk id="9" creationId="{106A89E6-1FE3-4934-9474-EF28233F800C}"/>
          </ac:picMkLst>
        </pc:picChg>
        <pc:picChg chg="add del mod">
          <ac:chgData name="rezi sandani" userId="e102bc56b85d3ce2" providerId="LiveId" clId="{424904CB-B8A8-4B5C-8F35-DE9936F1BE58}" dt="2023-06-12T15:16:16.902" v="492" actId="931"/>
          <ac:picMkLst>
            <pc:docMk/>
            <pc:sldMk cId="1490523172" sldId="380"/>
            <ac:picMk id="14" creationId="{2CBFE2B3-2564-AFBB-5744-ED91BA940E9E}"/>
          </ac:picMkLst>
        </pc:picChg>
        <pc:picChg chg="add del mod">
          <ac:chgData name="rezi sandani" userId="e102bc56b85d3ce2" providerId="LiveId" clId="{424904CB-B8A8-4B5C-8F35-DE9936F1BE58}" dt="2023-06-12T15:46:43.407" v="801" actId="478"/>
          <ac:picMkLst>
            <pc:docMk/>
            <pc:sldMk cId="1490523172" sldId="380"/>
            <ac:picMk id="16" creationId="{8CDE3AEA-E74F-F593-340A-3906ADE5C54F}"/>
          </ac:picMkLst>
        </pc:picChg>
        <pc:picChg chg="add mod">
          <ac:chgData name="rezi sandani" userId="e102bc56b85d3ce2" providerId="LiveId" clId="{424904CB-B8A8-4B5C-8F35-DE9936F1BE58}" dt="2023-06-12T15:48:33.782" v="811" actId="1076"/>
          <ac:picMkLst>
            <pc:docMk/>
            <pc:sldMk cId="1490523172" sldId="380"/>
            <ac:picMk id="101" creationId="{BED954AA-C627-64B8-2E97-D14E198B7B31}"/>
          </ac:picMkLst>
        </pc:picChg>
        <pc:picChg chg="add mod">
          <ac:chgData name="rezi sandani" userId="e102bc56b85d3ce2" providerId="LiveId" clId="{424904CB-B8A8-4B5C-8F35-DE9936F1BE58}" dt="2023-06-12T15:48:10.026" v="807" actId="1076"/>
          <ac:picMkLst>
            <pc:docMk/>
            <pc:sldMk cId="1490523172" sldId="380"/>
            <ac:picMk id="103" creationId="{42381073-8152-E011-8921-B63B35ECC7CA}"/>
          </ac:picMkLst>
        </pc:picChg>
        <pc:picChg chg="add mod">
          <ac:chgData name="rezi sandani" userId="e102bc56b85d3ce2" providerId="LiveId" clId="{424904CB-B8A8-4B5C-8F35-DE9936F1BE58}" dt="2023-06-12T15:48:14.766" v="809" actId="1076"/>
          <ac:picMkLst>
            <pc:docMk/>
            <pc:sldMk cId="1490523172" sldId="380"/>
            <ac:picMk id="105" creationId="{87A835F2-2DA7-F0C0-DBCC-ABA5F5D22171}"/>
          </ac:picMkLst>
        </pc:picChg>
      </pc:sldChg>
      <pc:sldChg chg="add">
        <pc:chgData name="rezi sandani" userId="e102bc56b85d3ce2" providerId="LiveId" clId="{424904CB-B8A8-4B5C-8F35-DE9936F1BE58}" dt="2023-06-12T14:20:26.762" v="52"/>
        <pc:sldMkLst>
          <pc:docMk/>
          <pc:sldMk cId="1538590594" sldId="586"/>
        </pc:sldMkLst>
      </pc:sldChg>
      <pc:sldChg chg="add">
        <pc:chgData name="rezi sandani" userId="e102bc56b85d3ce2" providerId="LiveId" clId="{424904CB-B8A8-4B5C-8F35-DE9936F1BE58}" dt="2023-06-12T14:20:13.464" v="51"/>
        <pc:sldMkLst>
          <pc:docMk/>
          <pc:sldMk cId="2053823327" sldId="625"/>
        </pc:sldMkLst>
      </pc:sldChg>
      <pc:sldChg chg="del ord">
        <pc:chgData name="rezi sandani" userId="e102bc56b85d3ce2" providerId="LiveId" clId="{424904CB-B8A8-4B5C-8F35-DE9936F1BE58}" dt="2023-06-12T14:46:21.279" v="258" actId="47"/>
        <pc:sldMkLst>
          <pc:docMk/>
          <pc:sldMk cId="2479852106" sldId="883"/>
        </pc:sldMkLst>
      </pc:sldChg>
      <pc:sldChg chg="modSp add del mod">
        <pc:chgData name="rezi sandani" userId="e102bc56b85d3ce2" providerId="LiveId" clId="{424904CB-B8A8-4B5C-8F35-DE9936F1BE58}" dt="2023-06-12T14:30:15.873" v="151" actId="47"/>
        <pc:sldMkLst>
          <pc:docMk/>
          <pc:sldMk cId="1770558341" sldId="898"/>
        </pc:sldMkLst>
        <pc:picChg chg="mod">
          <ac:chgData name="rezi sandani" userId="e102bc56b85d3ce2" providerId="LiveId" clId="{424904CB-B8A8-4B5C-8F35-DE9936F1BE58}" dt="2023-06-12T14:05:41.572" v="46" actId="1076"/>
          <ac:picMkLst>
            <pc:docMk/>
            <pc:sldMk cId="1770558341" sldId="898"/>
            <ac:picMk id="16" creationId="{5B19C624-8313-4D7F-9EB4-FF7B875A1F55}"/>
          </ac:picMkLst>
        </pc:picChg>
      </pc:sldChg>
      <pc:sldChg chg="add ord">
        <pc:chgData name="rezi sandani" userId="e102bc56b85d3ce2" providerId="LiveId" clId="{424904CB-B8A8-4B5C-8F35-DE9936F1BE58}" dt="2023-06-12T14:33:03.738" v="167"/>
        <pc:sldMkLst>
          <pc:docMk/>
          <pc:sldMk cId="2448555964" sldId="899"/>
        </pc:sldMkLst>
      </pc:sldChg>
      <pc:sldChg chg="add">
        <pc:chgData name="rezi sandani" userId="e102bc56b85d3ce2" providerId="LiveId" clId="{424904CB-B8A8-4B5C-8F35-DE9936F1BE58}" dt="2023-06-12T14:18:50.797" v="48"/>
        <pc:sldMkLst>
          <pc:docMk/>
          <pc:sldMk cId="4023728250" sldId="976"/>
        </pc:sldMkLst>
      </pc:sldChg>
      <pc:sldChg chg="addSp add mod">
        <pc:chgData name="rezi sandani" userId="e102bc56b85d3ce2" providerId="LiveId" clId="{424904CB-B8A8-4B5C-8F35-DE9936F1BE58}" dt="2023-06-12T15:10:08.537" v="431" actId="22"/>
        <pc:sldMkLst>
          <pc:docMk/>
          <pc:sldMk cId="2768807803" sldId="993"/>
        </pc:sldMkLst>
        <pc:picChg chg="add">
          <ac:chgData name="rezi sandani" userId="e102bc56b85d3ce2" providerId="LiveId" clId="{424904CB-B8A8-4B5C-8F35-DE9936F1BE58}" dt="2023-06-12T15:10:08.537" v="431" actId="22"/>
          <ac:picMkLst>
            <pc:docMk/>
            <pc:sldMk cId="2768807803" sldId="993"/>
            <ac:picMk id="41" creationId="{C4F52527-6650-86AD-723E-B195CD246306}"/>
          </ac:picMkLst>
        </pc:picChg>
      </pc:sldChg>
      <pc:sldChg chg="add">
        <pc:chgData name="rezi sandani" userId="e102bc56b85d3ce2" providerId="LiveId" clId="{424904CB-B8A8-4B5C-8F35-DE9936F1BE58}" dt="2023-06-12T14:19:08.169" v="50"/>
        <pc:sldMkLst>
          <pc:docMk/>
          <pc:sldMk cId="3336371550" sldId="1020"/>
        </pc:sldMkLst>
      </pc:sldChg>
      <pc:sldChg chg="addSp delSp modSp add mod ord modTransition">
        <pc:chgData name="rezi sandani" userId="e102bc56b85d3ce2" providerId="LiveId" clId="{424904CB-B8A8-4B5C-8F35-DE9936F1BE58}" dt="2023-06-12T14:43:45.661" v="250" actId="1076"/>
        <pc:sldMkLst>
          <pc:docMk/>
          <pc:sldMk cId="2736970175" sldId="1021"/>
        </pc:sldMkLst>
        <pc:spChg chg="del">
          <ac:chgData name="rezi sandani" userId="e102bc56b85d3ce2" providerId="LiveId" clId="{424904CB-B8A8-4B5C-8F35-DE9936F1BE58}" dt="2023-06-12T14:24:04.969" v="98" actId="478"/>
          <ac:spMkLst>
            <pc:docMk/>
            <pc:sldMk cId="2736970175" sldId="1021"/>
            <ac:spMk id="5" creationId="{80063F5C-26F6-426E-A380-7ADF7524A0C5}"/>
          </ac:spMkLst>
        </pc:spChg>
        <pc:spChg chg="del">
          <ac:chgData name="rezi sandani" userId="e102bc56b85d3ce2" providerId="LiveId" clId="{424904CB-B8A8-4B5C-8F35-DE9936F1BE58}" dt="2023-06-12T14:24:16.776" v="101" actId="478"/>
          <ac:spMkLst>
            <pc:docMk/>
            <pc:sldMk cId="2736970175" sldId="1021"/>
            <ac:spMk id="8" creationId="{737BA12A-49C4-4EFA-996B-EF2EE55C5B2A}"/>
          </ac:spMkLst>
        </pc:spChg>
        <pc:spChg chg="add mod">
          <ac:chgData name="rezi sandani" userId="e102bc56b85d3ce2" providerId="LiveId" clId="{424904CB-B8A8-4B5C-8F35-DE9936F1BE58}" dt="2023-06-12T14:24:10.780" v="100" actId="1076"/>
          <ac:spMkLst>
            <pc:docMk/>
            <pc:sldMk cId="2736970175" sldId="1021"/>
            <ac:spMk id="15" creationId="{59E27267-B7EF-A610-5151-918F61913260}"/>
          </ac:spMkLst>
        </pc:spChg>
        <pc:spChg chg="add mod">
          <ac:chgData name="rezi sandani" userId="e102bc56b85d3ce2" providerId="LiveId" clId="{424904CB-B8A8-4B5C-8F35-DE9936F1BE58}" dt="2023-06-12T14:24:24.133" v="103" actId="1076"/>
          <ac:spMkLst>
            <pc:docMk/>
            <pc:sldMk cId="2736970175" sldId="1021"/>
            <ac:spMk id="16" creationId="{9F204945-F864-4FB5-0F4C-9CD774F241B7}"/>
          </ac:spMkLst>
        </pc:spChg>
        <pc:spChg chg="mod">
          <ac:chgData name="rezi sandani" userId="e102bc56b85d3ce2" providerId="LiveId" clId="{424904CB-B8A8-4B5C-8F35-DE9936F1BE58}" dt="2023-06-12T14:27:59.855" v="139" actId="2711"/>
          <ac:spMkLst>
            <pc:docMk/>
            <pc:sldMk cId="2736970175" sldId="1021"/>
            <ac:spMk id="24" creationId="{20FD44F7-26A2-4B83-B973-CBBAE4852327}"/>
          </ac:spMkLst>
        </pc:spChg>
        <pc:spChg chg="del">
          <ac:chgData name="rezi sandani" userId="e102bc56b85d3ce2" providerId="LiveId" clId="{424904CB-B8A8-4B5C-8F35-DE9936F1BE58}" dt="2023-06-12T14:29:47.757" v="145" actId="478"/>
          <ac:spMkLst>
            <pc:docMk/>
            <pc:sldMk cId="2736970175" sldId="1021"/>
            <ac:spMk id="25" creationId="{D7DEE736-4C4E-4E61-8B7F-7BF06C887D64}"/>
          </ac:spMkLst>
        </pc:spChg>
        <pc:spChg chg="mod">
          <ac:chgData name="rezi sandani" userId="e102bc56b85d3ce2" providerId="LiveId" clId="{424904CB-B8A8-4B5C-8F35-DE9936F1BE58}" dt="2023-06-12T14:26:53.898" v="121" actId="2711"/>
          <ac:spMkLst>
            <pc:docMk/>
            <pc:sldMk cId="2736970175" sldId="1021"/>
            <ac:spMk id="32" creationId="{C54BE0F9-46F1-41A0-8DFE-C8A89679B643}"/>
          </ac:spMkLst>
        </pc:spChg>
        <pc:spChg chg="del">
          <ac:chgData name="rezi sandani" userId="e102bc56b85d3ce2" providerId="LiveId" clId="{424904CB-B8A8-4B5C-8F35-DE9936F1BE58}" dt="2023-06-12T14:29:27.621" v="142" actId="478"/>
          <ac:spMkLst>
            <pc:docMk/>
            <pc:sldMk cId="2736970175" sldId="1021"/>
            <ac:spMk id="33" creationId="{31333178-9E33-42A7-92E4-1A41E2E9BA41}"/>
          </ac:spMkLst>
        </pc:spChg>
        <pc:spChg chg="mod">
          <ac:chgData name="rezi sandani" userId="e102bc56b85d3ce2" providerId="LiveId" clId="{424904CB-B8A8-4B5C-8F35-DE9936F1BE58}" dt="2023-06-12T14:27:00.638" v="122" actId="2711"/>
          <ac:spMkLst>
            <pc:docMk/>
            <pc:sldMk cId="2736970175" sldId="1021"/>
            <ac:spMk id="37" creationId="{9701DB36-A5D8-471A-9835-507033B80CC2}"/>
          </ac:spMkLst>
        </pc:spChg>
        <pc:spChg chg="del">
          <ac:chgData name="rezi sandani" userId="e102bc56b85d3ce2" providerId="LiveId" clId="{424904CB-B8A8-4B5C-8F35-DE9936F1BE58}" dt="2023-06-12T14:29:42.094" v="143" actId="478"/>
          <ac:spMkLst>
            <pc:docMk/>
            <pc:sldMk cId="2736970175" sldId="1021"/>
            <ac:spMk id="38" creationId="{AB73B306-BB85-47C5-87C3-25AB608D472E}"/>
          </ac:spMkLst>
        </pc:spChg>
        <pc:spChg chg="mod">
          <ac:chgData name="rezi sandani" userId="e102bc56b85d3ce2" providerId="LiveId" clId="{424904CB-B8A8-4B5C-8F35-DE9936F1BE58}" dt="2023-06-12T14:27:54.088" v="138" actId="2711"/>
          <ac:spMkLst>
            <pc:docMk/>
            <pc:sldMk cId="2736970175" sldId="1021"/>
            <ac:spMk id="42" creationId="{366EF4FC-C10B-4936-B51B-A63DF20B1739}"/>
          </ac:spMkLst>
        </pc:spChg>
        <pc:spChg chg="del">
          <ac:chgData name="rezi sandani" userId="e102bc56b85d3ce2" providerId="LiveId" clId="{424904CB-B8A8-4B5C-8F35-DE9936F1BE58}" dt="2023-06-12T14:29:44.804" v="144" actId="478"/>
          <ac:spMkLst>
            <pc:docMk/>
            <pc:sldMk cId="2736970175" sldId="1021"/>
            <ac:spMk id="43" creationId="{B8A2FE4A-ED80-4E7A-A3DE-A264BC45569A}"/>
          </ac:spMkLst>
        </pc:spChg>
        <pc:spChg chg="mod">
          <ac:chgData name="rezi sandani" userId="e102bc56b85d3ce2" providerId="LiveId" clId="{424904CB-B8A8-4B5C-8F35-DE9936F1BE58}" dt="2023-06-12T14:28:57.140" v="141"/>
          <ac:spMkLst>
            <pc:docMk/>
            <pc:sldMk cId="2736970175" sldId="1021"/>
            <ac:spMk id="47" creationId="{99BDA390-C1D7-4AD8-A5EF-F898DBB0DB9A}"/>
          </ac:spMkLst>
        </pc:spChg>
        <pc:spChg chg="del">
          <ac:chgData name="rezi sandani" userId="e102bc56b85d3ce2" providerId="LiveId" clId="{424904CB-B8A8-4B5C-8F35-DE9936F1BE58}" dt="2023-06-12T14:29:49.884" v="146" actId="478"/>
          <ac:spMkLst>
            <pc:docMk/>
            <pc:sldMk cId="2736970175" sldId="1021"/>
            <ac:spMk id="48" creationId="{6488A636-F691-4E27-AC5C-A72B4591B09A}"/>
          </ac:spMkLst>
        </pc:spChg>
        <pc:spChg chg="mod">
          <ac:chgData name="rezi sandani" userId="e102bc56b85d3ce2" providerId="LiveId" clId="{424904CB-B8A8-4B5C-8F35-DE9936F1BE58}" dt="2023-06-12T14:21:44.908" v="55"/>
          <ac:spMkLst>
            <pc:docMk/>
            <pc:sldMk cId="2736970175" sldId="1021"/>
            <ac:spMk id="50" creationId="{951684B0-7E7F-48BD-863D-AD0C306E02FF}"/>
          </ac:spMkLst>
        </pc:spChg>
        <pc:grpChg chg="del">
          <ac:chgData name="rezi sandani" userId="e102bc56b85d3ce2" providerId="LiveId" clId="{424904CB-B8A8-4B5C-8F35-DE9936F1BE58}" dt="2023-06-12T14:29:47.757" v="145" actId="478"/>
          <ac:grpSpMkLst>
            <pc:docMk/>
            <pc:sldMk cId="2736970175" sldId="1021"/>
            <ac:grpSpMk id="27" creationId="{B004CFB1-20BD-4972-AE07-2A7F92982B33}"/>
          </ac:grpSpMkLst>
        </pc:grpChg>
        <pc:grpChg chg="del">
          <ac:chgData name="rezi sandani" userId="e102bc56b85d3ce2" providerId="LiveId" clId="{424904CB-B8A8-4B5C-8F35-DE9936F1BE58}" dt="2023-06-12T14:29:27.621" v="142" actId="478"/>
          <ac:grpSpMkLst>
            <pc:docMk/>
            <pc:sldMk cId="2736970175" sldId="1021"/>
            <ac:grpSpMk id="30" creationId="{269F5CFC-FDE3-4542-B6BF-BC0ACB7C1634}"/>
          </ac:grpSpMkLst>
        </pc:grpChg>
        <pc:grpChg chg="del">
          <ac:chgData name="rezi sandani" userId="e102bc56b85d3ce2" providerId="LiveId" clId="{424904CB-B8A8-4B5C-8F35-DE9936F1BE58}" dt="2023-06-12T14:29:42.094" v="143" actId="478"/>
          <ac:grpSpMkLst>
            <pc:docMk/>
            <pc:sldMk cId="2736970175" sldId="1021"/>
            <ac:grpSpMk id="35" creationId="{2B034740-AC60-4FF8-AC36-BFC6E509E7EE}"/>
          </ac:grpSpMkLst>
        </pc:grpChg>
        <pc:grpChg chg="del">
          <ac:chgData name="rezi sandani" userId="e102bc56b85d3ce2" providerId="LiveId" clId="{424904CB-B8A8-4B5C-8F35-DE9936F1BE58}" dt="2023-06-12T14:29:44.804" v="144" actId="478"/>
          <ac:grpSpMkLst>
            <pc:docMk/>
            <pc:sldMk cId="2736970175" sldId="1021"/>
            <ac:grpSpMk id="40" creationId="{C1F06F9E-D9F4-481B-AB1E-CBA2FBFA1B04}"/>
          </ac:grpSpMkLst>
        </pc:grpChg>
        <pc:grpChg chg="del">
          <ac:chgData name="rezi sandani" userId="e102bc56b85d3ce2" providerId="LiveId" clId="{424904CB-B8A8-4B5C-8F35-DE9936F1BE58}" dt="2023-06-12T14:29:49.884" v="146" actId="478"/>
          <ac:grpSpMkLst>
            <pc:docMk/>
            <pc:sldMk cId="2736970175" sldId="1021"/>
            <ac:grpSpMk id="45" creationId="{48520C02-6C52-4334-91EC-939A6C3BA7E5}"/>
          </ac:grpSpMkLst>
        </pc:grpChg>
        <pc:grpChg chg="mod">
          <ac:chgData name="rezi sandani" userId="e102bc56b85d3ce2" providerId="LiveId" clId="{424904CB-B8A8-4B5C-8F35-DE9936F1BE58}" dt="2023-06-12T14:22:35.121" v="97" actId="1076"/>
          <ac:grpSpMkLst>
            <pc:docMk/>
            <pc:sldMk cId="2736970175" sldId="1021"/>
            <ac:grpSpMk id="49" creationId="{9278990A-7111-4BEB-9A14-FE2C64A75EF3}"/>
          </ac:grpSpMkLst>
        </pc:grpChg>
        <pc:picChg chg="add mod">
          <ac:chgData name="rezi sandani" userId="e102bc56b85d3ce2" providerId="LiveId" clId="{424904CB-B8A8-4B5C-8F35-DE9936F1BE58}" dt="2023-06-12T14:43:41.494" v="248" actId="1076"/>
          <ac:picMkLst>
            <pc:docMk/>
            <pc:sldMk cId="2736970175" sldId="1021"/>
            <ac:picMk id="18" creationId="{8B2983EB-0D20-9117-E199-80C817D7F7ED}"/>
          </ac:picMkLst>
        </pc:picChg>
        <pc:picChg chg="add mod">
          <ac:chgData name="rezi sandani" userId="e102bc56b85d3ce2" providerId="LiveId" clId="{424904CB-B8A8-4B5C-8F35-DE9936F1BE58}" dt="2023-06-12T14:43:45.661" v="250" actId="1076"/>
          <ac:picMkLst>
            <pc:docMk/>
            <pc:sldMk cId="2736970175" sldId="1021"/>
            <ac:picMk id="20" creationId="{A58FE790-BE13-2C8E-F5FB-4CD53312221C}"/>
          </ac:picMkLst>
        </pc:picChg>
      </pc:sldChg>
      <pc:sldChg chg="modSp add mod">
        <pc:chgData name="rezi sandani" userId="e102bc56b85d3ce2" providerId="LiveId" clId="{424904CB-B8A8-4B5C-8F35-DE9936F1BE58}" dt="2023-06-12T15:27:42.284" v="616" actId="1076"/>
        <pc:sldMkLst>
          <pc:docMk/>
          <pc:sldMk cId="1625735608" sldId="1045"/>
        </pc:sldMkLst>
        <pc:spChg chg="mod">
          <ac:chgData name="rezi sandani" userId="e102bc56b85d3ce2" providerId="LiveId" clId="{424904CB-B8A8-4B5C-8F35-DE9936F1BE58}" dt="2023-06-12T15:27:41.790" v="615" actId="1076"/>
          <ac:spMkLst>
            <pc:docMk/>
            <pc:sldMk cId="1625735608" sldId="1045"/>
            <ac:spMk id="73" creationId="{CC2AA58D-321D-4F65-BD8B-EC2295B654FF}"/>
          </ac:spMkLst>
        </pc:spChg>
        <pc:spChg chg="mod">
          <ac:chgData name="rezi sandani" userId="e102bc56b85d3ce2" providerId="LiveId" clId="{424904CB-B8A8-4B5C-8F35-DE9936F1BE58}" dt="2023-06-12T15:27:39.202" v="611" actId="1076"/>
          <ac:spMkLst>
            <pc:docMk/>
            <pc:sldMk cId="1625735608" sldId="1045"/>
            <ac:spMk id="117" creationId="{58CF620F-3DE4-4901-8262-BCF5D3C77BC9}"/>
          </ac:spMkLst>
        </pc:spChg>
        <pc:grpChg chg="mod">
          <ac:chgData name="rezi sandani" userId="e102bc56b85d3ce2" providerId="LiveId" clId="{424904CB-B8A8-4B5C-8F35-DE9936F1BE58}" dt="2023-06-12T15:27:40.564" v="613" actId="1076"/>
          <ac:grpSpMkLst>
            <pc:docMk/>
            <pc:sldMk cId="1625735608" sldId="1045"/>
            <ac:grpSpMk id="153" creationId="{93F87A05-BC78-4236-8E7D-79512749E9E9}"/>
          </ac:grpSpMkLst>
        </pc:grpChg>
        <pc:grpChg chg="mod">
          <ac:chgData name="rezi sandani" userId="e102bc56b85d3ce2" providerId="LiveId" clId="{424904CB-B8A8-4B5C-8F35-DE9936F1BE58}" dt="2023-06-12T15:27:42.284" v="616" actId="1076"/>
          <ac:grpSpMkLst>
            <pc:docMk/>
            <pc:sldMk cId="1625735608" sldId="1045"/>
            <ac:grpSpMk id="154" creationId="{DE6232D2-034B-4F7C-9A24-E451A7DFCE2F}"/>
          </ac:grpSpMkLst>
        </pc:grpChg>
      </pc:sldChg>
      <pc:sldChg chg="addSp delSp modSp add mod ord modTransition">
        <pc:chgData name="rezi sandani" userId="e102bc56b85d3ce2" providerId="LiveId" clId="{424904CB-B8A8-4B5C-8F35-DE9936F1BE58}" dt="2023-06-12T15:45:26.993" v="800" actId="1076"/>
        <pc:sldMkLst>
          <pc:docMk/>
          <pc:sldMk cId="1018253256" sldId="1072"/>
        </pc:sldMkLst>
        <pc:spChg chg="mod">
          <ac:chgData name="rezi sandani" userId="e102bc56b85d3ce2" providerId="LiveId" clId="{424904CB-B8A8-4B5C-8F35-DE9936F1BE58}" dt="2023-06-12T15:28:59.886" v="632" actId="1076"/>
          <ac:spMkLst>
            <pc:docMk/>
            <pc:sldMk cId="1018253256" sldId="1072"/>
            <ac:spMk id="19" creationId="{0577FAB6-A6B6-4C3E-A48C-4E82180B932B}"/>
          </ac:spMkLst>
        </pc:spChg>
        <pc:spChg chg="del mod">
          <ac:chgData name="rezi sandani" userId="e102bc56b85d3ce2" providerId="LiveId" clId="{424904CB-B8A8-4B5C-8F35-DE9936F1BE58}" dt="2023-06-12T15:25:44.233" v="590" actId="478"/>
          <ac:spMkLst>
            <pc:docMk/>
            <pc:sldMk cId="1018253256" sldId="1072"/>
            <ac:spMk id="20" creationId="{EF7B3443-A2EB-4501-A66D-BDCA3D45D732}"/>
          </ac:spMkLst>
        </pc:spChg>
        <pc:spChg chg="mod">
          <ac:chgData name="rezi sandani" userId="e102bc56b85d3ce2" providerId="LiveId" clId="{424904CB-B8A8-4B5C-8F35-DE9936F1BE58}" dt="2023-06-12T15:02:09.939" v="375" actId="1076"/>
          <ac:spMkLst>
            <pc:docMk/>
            <pc:sldMk cId="1018253256" sldId="1072"/>
            <ac:spMk id="21" creationId="{94B20F3A-398F-4812-8026-0391D0DF84FE}"/>
          </ac:spMkLst>
        </pc:spChg>
        <pc:spChg chg="mod">
          <ac:chgData name="rezi sandani" userId="e102bc56b85d3ce2" providerId="LiveId" clId="{424904CB-B8A8-4B5C-8F35-DE9936F1BE58}" dt="2023-06-12T15:25:41.534" v="589" actId="1076"/>
          <ac:spMkLst>
            <pc:docMk/>
            <pc:sldMk cId="1018253256" sldId="1072"/>
            <ac:spMk id="22" creationId="{FD2E5E8D-1E93-4F04-95B7-9B6629BCC32C}"/>
          </ac:spMkLst>
        </pc:spChg>
        <pc:spChg chg="mod">
          <ac:chgData name="rezi sandani" userId="e102bc56b85d3ce2" providerId="LiveId" clId="{424904CB-B8A8-4B5C-8F35-DE9936F1BE58}" dt="2023-06-12T15:03:55.244" v="400" actId="1076"/>
          <ac:spMkLst>
            <pc:docMk/>
            <pc:sldMk cId="1018253256" sldId="1072"/>
            <ac:spMk id="23" creationId="{B5D881D0-1F3F-4F5C-B2F0-545CD5F613C2}"/>
          </ac:spMkLst>
        </pc:spChg>
        <pc:spChg chg="mod">
          <ac:chgData name="rezi sandani" userId="e102bc56b85d3ce2" providerId="LiveId" clId="{424904CB-B8A8-4B5C-8F35-DE9936F1BE58}" dt="2023-06-12T15:03:16.249" v="389" actId="1076"/>
          <ac:spMkLst>
            <pc:docMk/>
            <pc:sldMk cId="1018253256" sldId="1072"/>
            <ac:spMk id="24" creationId="{2FE9FBCD-AFD4-405E-AF36-6044FA458C32}"/>
          </ac:spMkLst>
        </pc:spChg>
        <pc:spChg chg="mod">
          <ac:chgData name="rezi sandani" userId="e102bc56b85d3ce2" providerId="LiveId" clId="{424904CB-B8A8-4B5C-8F35-DE9936F1BE58}" dt="2023-06-12T15:03:33.960" v="393" actId="1076"/>
          <ac:spMkLst>
            <pc:docMk/>
            <pc:sldMk cId="1018253256" sldId="1072"/>
            <ac:spMk id="25" creationId="{C2D3FE5F-C80D-4009-8EAC-0A9D9BC72CD2}"/>
          </ac:spMkLst>
        </pc:spChg>
        <pc:spChg chg="mod">
          <ac:chgData name="rezi sandani" userId="e102bc56b85d3ce2" providerId="LiveId" clId="{424904CB-B8A8-4B5C-8F35-DE9936F1BE58}" dt="2023-06-12T15:02:58.610" v="387" actId="1076"/>
          <ac:spMkLst>
            <pc:docMk/>
            <pc:sldMk cId="1018253256" sldId="1072"/>
            <ac:spMk id="26" creationId="{1B614EF0-630C-434F-9E35-96BB5F1E630B}"/>
          </ac:spMkLst>
        </pc:spChg>
        <pc:spChg chg="add mod">
          <ac:chgData name="rezi sandani" userId="e102bc56b85d3ce2" providerId="LiveId" clId="{424904CB-B8A8-4B5C-8F35-DE9936F1BE58}" dt="2023-06-12T15:04:31.834" v="409" actId="1076"/>
          <ac:spMkLst>
            <pc:docMk/>
            <pc:sldMk cId="1018253256" sldId="1072"/>
            <ac:spMk id="27" creationId="{087D9373-6C47-0324-434F-DFD6F4EEC33E}"/>
          </ac:spMkLst>
        </pc:spChg>
        <pc:spChg chg="add mod">
          <ac:chgData name="rezi sandani" userId="e102bc56b85d3ce2" providerId="LiveId" clId="{424904CB-B8A8-4B5C-8F35-DE9936F1BE58}" dt="2023-06-12T15:04:14.322" v="406" actId="1076"/>
          <ac:spMkLst>
            <pc:docMk/>
            <pc:sldMk cId="1018253256" sldId="1072"/>
            <ac:spMk id="28" creationId="{A69FFAE6-4768-BD33-215B-E0E2139A92DB}"/>
          </ac:spMkLst>
        </pc:spChg>
        <pc:spChg chg="add del mod">
          <ac:chgData name="rezi sandani" userId="e102bc56b85d3ce2" providerId="LiveId" clId="{424904CB-B8A8-4B5C-8F35-DE9936F1BE58}" dt="2023-06-12T15:04:02.067" v="403"/>
          <ac:spMkLst>
            <pc:docMk/>
            <pc:sldMk cId="1018253256" sldId="1072"/>
            <ac:spMk id="29" creationId="{9ED9D2AB-DA92-291D-A72A-0780DE717DA9}"/>
          </ac:spMkLst>
        </pc:spChg>
        <pc:spChg chg="mod">
          <ac:chgData name="rezi sandani" userId="e102bc56b85d3ce2" providerId="LiveId" clId="{424904CB-B8A8-4B5C-8F35-DE9936F1BE58}" dt="2023-06-12T15:01:27.203" v="362" actId="1076"/>
          <ac:spMkLst>
            <pc:docMk/>
            <pc:sldMk cId="1018253256" sldId="1072"/>
            <ac:spMk id="30" creationId="{D31C575E-7CC3-485B-A741-D2CF947D376B}"/>
          </ac:spMkLst>
        </pc:spChg>
        <pc:spChg chg="add mod">
          <ac:chgData name="rezi sandani" userId="e102bc56b85d3ce2" providerId="LiveId" clId="{424904CB-B8A8-4B5C-8F35-DE9936F1BE58}" dt="2023-06-12T15:04:18.302" v="408" actId="20577"/>
          <ac:spMkLst>
            <pc:docMk/>
            <pc:sldMk cId="1018253256" sldId="1072"/>
            <ac:spMk id="31" creationId="{C67D757E-7A94-9417-EFBC-B0D555E80DE1}"/>
          </ac:spMkLst>
        </pc:spChg>
        <pc:spChg chg="add mod">
          <ac:chgData name="rezi sandani" userId="e102bc56b85d3ce2" providerId="LiveId" clId="{424904CB-B8A8-4B5C-8F35-DE9936F1BE58}" dt="2023-06-12T15:05:20.295" v="415" actId="1076"/>
          <ac:spMkLst>
            <pc:docMk/>
            <pc:sldMk cId="1018253256" sldId="1072"/>
            <ac:spMk id="32" creationId="{E9041134-85D1-CB2A-55E9-39428E852961}"/>
          </ac:spMkLst>
        </pc:spChg>
        <pc:spChg chg="mod">
          <ac:chgData name="rezi sandani" userId="e102bc56b85d3ce2" providerId="LiveId" clId="{424904CB-B8A8-4B5C-8F35-DE9936F1BE58}" dt="2023-06-12T15:36:23.459" v="672" actId="1076"/>
          <ac:spMkLst>
            <pc:docMk/>
            <pc:sldMk cId="1018253256" sldId="1072"/>
            <ac:spMk id="34" creationId="{57E18C0A-F80B-4DEC-A759-6F0DA0ED970E}"/>
          </ac:spMkLst>
        </pc:spChg>
        <pc:spChg chg="mod">
          <ac:chgData name="rezi sandani" userId="e102bc56b85d3ce2" providerId="LiveId" clId="{424904CB-B8A8-4B5C-8F35-DE9936F1BE58}" dt="2023-06-12T15:03:57.349" v="401" actId="1076"/>
          <ac:spMkLst>
            <pc:docMk/>
            <pc:sldMk cId="1018253256" sldId="1072"/>
            <ac:spMk id="38" creationId="{793A5A9D-9847-4425-85D1-FC7515D46E82}"/>
          </ac:spMkLst>
        </pc:spChg>
        <pc:spChg chg="add del mod">
          <ac:chgData name="rezi sandani" userId="e102bc56b85d3ce2" providerId="LiveId" clId="{424904CB-B8A8-4B5C-8F35-DE9936F1BE58}" dt="2023-06-12T15:28:06.833" v="627" actId="478"/>
          <ac:spMkLst>
            <pc:docMk/>
            <pc:sldMk cId="1018253256" sldId="1072"/>
            <ac:spMk id="39" creationId="{EBD1AE22-65D5-080C-EE27-CE6F462EDA23}"/>
          </ac:spMkLst>
        </pc:spChg>
        <pc:spChg chg="add mod">
          <ac:chgData name="rezi sandani" userId="e102bc56b85d3ce2" providerId="LiveId" clId="{424904CB-B8A8-4B5C-8F35-DE9936F1BE58}" dt="2023-06-12T15:27:53.095" v="624" actId="1076"/>
          <ac:spMkLst>
            <pc:docMk/>
            <pc:sldMk cId="1018253256" sldId="1072"/>
            <ac:spMk id="40" creationId="{EC981587-0E6C-0CD5-0B9D-3B7194C5C4A7}"/>
          </ac:spMkLst>
        </pc:spChg>
        <pc:spChg chg="add del mod">
          <ac:chgData name="rezi sandani" userId="e102bc56b85d3ce2" providerId="LiveId" clId="{424904CB-B8A8-4B5C-8F35-DE9936F1BE58}" dt="2023-06-12T15:27:35.464" v="610"/>
          <ac:spMkLst>
            <pc:docMk/>
            <pc:sldMk cId="1018253256" sldId="1072"/>
            <ac:spMk id="41" creationId="{5405BA30-9339-F153-AD37-6BA448E73B0E}"/>
          </ac:spMkLst>
        </pc:spChg>
        <pc:spChg chg="mod">
          <ac:chgData name="rezi sandani" userId="e102bc56b85d3ce2" providerId="LiveId" clId="{424904CB-B8A8-4B5C-8F35-DE9936F1BE58}" dt="2023-06-12T15:03:38.252" v="394" actId="1076"/>
          <ac:spMkLst>
            <pc:docMk/>
            <pc:sldMk cId="1018253256" sldId="1072"/>
            <ac:spMk id="42" creationId="{206A6DEC-B2C9-4932-A500-533B394037CA}"/>
          </ac:spMkLst>
        </pc:spChg>
        <pc:spChg chg="mod">
          <ac:chgData name="rezi sandani" userId="e102bc56b85d3ce2" providerId="LiveId" clId="{424904CB-B8A8-4B5C-8F35-DE9936F1BE58}" dt="2023-06-12T15:03:24.772" v="391" actId="1076"/>
          <ac:spMkLst>
            <pc:docMk/>
            <pc:sldMk cId="1018253256" sldId="1072"/>
            <ac:spMk id="43" creationId="{863A9293-9197-4FF9-A1F7-5221C9F83655}"/>
          </ac:spMkLst>
        </pc:spChg>
        <pc:spChg chg="mod">
          <ac:chgData name="rezi sandani" userId="e102bc56b85d3ce2" providerId="LiveId" clId="{424904CB-B8A8-4B5C-8F35-DE9936F1BE58}" dt="2023-06-12T15:06:21.030" v="422" actId="1076"/>
          <ac:spMkLst>
            <pc:docMk/>
            <pc:sldMk cId="1018253256" sldId="1072"/>
            <ac:spMk id="44" creationId="{A9BD3D55-664E-4594-B228-8C0701885C09}"/>
          </ac:spMkLst>
        </pc:spChg>
        <pc:spChg chg="mod">
          <ac:chgData name="rezi sandani" userId="e102bc56b85d3ce2" providerId="LiveId" clId="{424904CB-B8A8-4B5C-8F35-DE9936F1BE58}" dt="2023-06-12T15:06:28.433" v="423" actId="1076"/>
          <ac:spMkLst>
            <pc:docMk/>
            <pc:sldMk cId="1018253256" sldId="1072"/>
            <ac:spMk id="45" creationId="{4CB91B77-4DCC-408F-B42E-C687A40F16F4}"/>
          </ac:spMkLst>
        </pc:spChg>
        <pc:spChg chg="mod">
          <ac:chgData name="rezi sandani" userId="e102bc56b85d3ce2" providerId="LiveId" clId="{424904CB-B8A8-4B5C-8F35-DE9936F1BE58}" dt="2023-06-12T15:06:32.055" v="424" actId="1076"/>
          <ac:spMkLst>
            <pc:docMk/>
            <pc:sldMk cId="1018253256" sldId="1072"/>
            <ac:spMk id="46" creationId="{D294253C-9570-43E2-BCAB-FC773BA6C8DA}"/>
          </ac:spMkLst>
        </pc:spChg>
        <pc:spChg chg="mod">
          <ac:chgData name="rezi sandani" userId="e102bc56b85d3ce2" providerId="LiveId" clId="{424904CB-B8A8-4B5C-8F35-DE9936F1BE58}" dt="2023-06-12T15:00:57.035" v="355" actId="1076"/>
          <ac:spMkLst>
            <pc:docMk/>
            <pc:sldMk cId="1018253256" sldId="1072"/>
            <ac:spMk id="47" creationId="{7766972A-7444-43D5-BB69-5E7718475BE4}"/>
          </ac:spMkLst>
        </pc:spChg>
        <pc:spChg chg="add mod">
          <ac:chgData name="rezi sandani" userId="e102bc56b85d3ce2" providerId="LiveId" clId="{424904CB-B8A8-4B5C-8F35-DE9936F1BE58}" dt="2023-06-12T15:29:03.211" v="633" actId="1076"/>
          <ac:spMkLst>
            <pc:docMk/>
            <pc:sldMk cId="1018253256" sldId="1072"/>
            <ac:spMk id="48" creationId="{2861327E-4AA1-5FFA-5671-452105ACDC0C}"/>
          </ac:spMkLst>
        </pc:spChg>
        <pc:spChg chg="add mod">
          <ac:chgData name="rezi sandani" userId="e102bc56b85d3ce2" providerId="LiveId" clId="{424904CB-B8A8-4B5C-8F35-DE9936F1BE58}" dt="2023-06-12T15:28:33.268" v="630"/>
          <ac:spMkLst>
            <pc:docMk/>
            <pc:sldMk cId="1018253256" sldId="1072"/>
            <ac:spMk id="49" creationId="{32C7C4CB-0FBA-D957-E0DF-038E19DDED08}"/>
          </ac:spMkLst>
        </pc:spChg>
        <pc:spChg chg="add del mod">
          <ac:chgData name="rezi sandani" userId="e102bc56b85d3ce2" providerId="LiveId" clId="{424904CB-B8A8-4B5C-8F35-DE9936F1BE58}" dt="2023-06-12T15:36:45.347" v="675"/>
          <ac:spMkLst>
            <pc:docMk/>
            <pc:sldMk cId="1018253256" sldId="1072"/>
            <ac:spMk id="57" creationId="{7BC29438-C412-9B87-F588-2D54D2E64CBA}"/>
          </ac:spMkLst>
        </pc:spChg>
        <pc:grpChg chg="del">
          <ac:chgData name="rezi sandani" userId="e102bc56b85d3ce2" providerId="LiveId" clId="{424904CB-B8A8-4B5C-8F35-DE9936F1BE58}" dt="2023-06-12T15:33:15.290" v="656" actId="478"/>
          <ac:grpSpMkLst>
            <pc:docMk/>
            <pc:sldMk cId="1018253256" sldId="1072"/>
            <ac:grpSpMk id="2" creationId="{83FD2435-0C17-4055-B578-7A53680DBE97}"/>
          </ac:grpSpMkLst>
        </pc:grpChg>
        <pc:picChg chg="add del mod">
          <ac:chgData name="rezi sandani" userId="e102bc56b85d3ce2" providerId="LiveId" clId="{424904CB-B8A8-4B5C-8F35-DE9936F1BE58}" dt="2023-06-12T15:05:42.568" v="418" actId="478"/>
          <ac:picMkLst>
            <pc:docMk/>
            <pc:sldMk cId="1018253256" sldId="1072"/>
            <ac:picMk id="35" creationId="{6DABC0E4-6059-7DE8-198C-D3B12127FB0B}"/>
          </ac:picMkLst>
        </pc:picChg>
        <pc:picChg chg="add mod">
          <ac:chgData name="rezi sandani" userId="e102bc56b85d3ce2" providerId="LiveId" clId="{424904CB-B8A8-4B5C-8F35-DE9936F1BE58}" dt="2023-06-12T15:30:19.534" v="653" actId="1076"/>
          <ac:picMkLst>
            <pc:docMk/>
            <pc:sldMk cId="1018253256" sldId="1072"/>
            <ac:picMk id="37" creationId="{E914CC5A-2200-EDE6-3749-50D48784AF6F}"/>
          </ac:picMkLst>
        </pc:picChg>
        <pc:picChg chg="add mod">
          <ac:chgData name="rezi sandani" userId="e102bc56b85d3ce2" providerId="LiveId" clId="{424904CB-B8A8-4B5C-8F35-DE9936F1BE58}" dt="2023-06-12T15:29:39.322" v="641" actId="14100"/>
          <ac:picMkLst>
            <pc:docMk/>
            <pc:sldMk cId="1018253256" sldId="1072"/>
            <ac:picMk id="50" creationId="{02A7B502-5A65-FB72-A858-ADC878DD4B86}"/>
          </ac:picMkLst>
        </pc:picChg>
        <pc:picChg chg="add mod">
          <ac:chgData name="rezi sandani" userId="e102bc56b85d3ce2" providerId="LiveId" clId="{424904CB-B8A8-4B5C-8F35-DE9936F1BE58}" dt="2023-06-12T15:30:15.550" v="652" actId="1076"/>
          <ac:picMkLst>
            <pc:docMk/>
            <pc:sldMk cId="1018253256" sldId="1072"/>
            <ac:picMk id="51" creationId="{FAE7C38B-260E-77EC-5AF3-68317B6D8319}"/>
          </ac:picMkLst>
        </pc:picChg>
        <pc:picChg chg="add mod">
          <ac:chgData name="rezi sandani" userId="e102bc56b85d3ce2" providerId="LiveId" clId="{424904CB-B8A8-4B5C-8F35-DE9936F1BE58}" dt="2023-06-12T15:30:25.485" v="655" actId="1076"/>
          <ac:picMkLst>
            <pc:docMk/>
            <pc:sldMk cId="1018253256" sldId="1072"/>
            <ac:picMk id="52" creationId="{E101991C-2FBA-2640-D443-1C6061801961}"/>
          </ac:picMkLst>
        </pc:picChg>
        <pc:picChg chg="add del mod">
          <ac:chgData name="rezi sandani" userId="e102bc56b85d3ce2" providerId="LiveId" clId="{424904CB-B8A8-4B5C-8F35-DE9936F1BE58}" dt="2023-06-12T15:35:40.725" v="663" actId="478"/>
          <ac:picMkLst>
            <pc:docMk/>
            <pc:sldMk cId="1018253256" sldId="1072"/>
            <ac:picMk id="54" creationId="{17472499-1272-A968-CE80-27B96808590F}"/>
          </ac:picMkLst>
        </pc:picChg>
        <pc:picChg chg="add mod">
          <ac:chgData name="rezi sandani" userId="e102bc56b85d3ce2" providerId="LiveId" clId="{424904CB-B8A8-4B5C-8F35-DE9936F1BE58}" dt="2023-06-12T15:45:26.993" v="800" actId="1076"/>
          <ac:picMkLst>
            <pc:docMk/>
            <pc:sldMk cId="1018253256" sldId="1072"/>
            <ac:picMk id="56" creationId="{6EA9E38E-4F57-C824-42EA-987214DB3318}"/>
          </ac:picMkLst>
        </pc:picChg>
      </pc:sldChg>
      <pc:sldChg chg="add">
        <pc:chgData name="rezi sandani" userId="e102bc56b85d3ce2" providerId="LiveId" clId="{424904CB-B8A8-4B5C-8F35-DE9936F1BE58}" dt="2023-06-12T14:33:48.106" v="168"/>
        <pc:sldMkLst>
          <pc:docMk/>
          <pc:sldMk cId="1138545842" sldId="1167"/>
        </pc:sldMkLst>
      </pc:sldChg>
      <pc:sldChg chg="add del">
        <pc:chgData name="rezi sandani" userId="e102bc56b85d3ce2" providerId="LiveId" clId="{424904CB-B8A8-4B5C-8F35-DE9936F1BE58}" dt="2023-06-12T14:44:20.432" v="255" actId="47"/>
        <pc:sldMkLst>
          <pc:docMk/>
          <pc:sldMk cId="818514523" sldId="1256"/>
        </pc:sldMkLst>
      </pc:sldChg>
      <pc:sldChg chg="add">
        <pc:chgData name="rezi sandani" userId="e102bc56b85d3ce2" providerId="LiveId" clId="{424904CB-B8A8-4B5C-8F35-DE9936F1BE58}" dt="2023-06-12T14:33:48.106" v="168"/>
        <pc:sldMkLst>
          <pc:docMk/>
          <pc:sldMk cId="179683110" sldId="1262"/>
        </pc:sldMkLst>
      </pc:sldChg>
      <pc:sldChg chg="addSp delSp modSp add mod ord">
        <pc:chgData name="rezi sandani" userId="e102bc56b85d3ce2" providerId="LiveId" clId="{424904CB-B8A8-4B5C-8F35-DE9936F1BE58}" dt="2023-06-12T16:35:26.829" v="1025" actId="1076"/>
        <pc:sldMkLst>
          <pc:docMk/>
          <pc:sldMk cId="609383875" sldId="1263"/>
        </pc:sldMkLst>
        <pc:spChg chg="del">
          <ac:chgData name="rezi sandani" userId="e102bc56b85d3ce2" providerId="LiveId" clId="{424904CB-B8A8-4B5C-8F35-DE9936F1BE58}" dt="2023-06-12T15:11:42.214" v="463" actId="478"/>
          <ac:spMkLst>
            <pc:docMk/>
            <pc:sldMk cId="609383875" sldId="1263"/>
            <ac:spMk id="39" creationId="{0A8F653B-EA14-42DC-BED9-4FDBED7E9D9E}"/>
          </ac:spMkLst>
        </pc:spChg>
        <pc:spChg chg="mod">
          <ac:chgData name="rezi sandani" userId="e102bc56b85d3ce2" providerId="LiveId" clId="{424904CB-B8A8-4B5C-8F35-DE9936F1BE58}" dt="2023-06-12T15:12:17.780" v="474" actId="1076"/>
          <ac:spMkLst>
            <pc:docMk/>
            <pc:sldMk cId="609383875" sldId="1263"/>
            <ac:spMk id="43" creationId="{A827C469-F53A-497A-87F9-258516BAAEF5}"/>
          </ac:spMkLst>
        </pc:spChg>
        <pc:spChg chg="mod">
          <ac:chgData name="rezi sandani" userId="e102bc56b85d3ce2" providerId="LiveId" clId="{424904CB-B8A8-4B5C-8F35-DE9936F1BE58}" dt="2023-06-12T15:13:21.457" v="485" actId="1076"/>
          <ac:spMkLst>
            <pc:docMk/>
            <pc:sldMk cId="609383875" sldId="1263"/>
            <ac:spMk id="55" creationId="{77AC6698-4141-44DA-A827-83CB0D66550C}"/>
          </ac:spMkLst>
        </pc:spChg>
        <pc:spChg chg="mod">
          <ac:chgData name="rezi sandani" userId="e102bc56b85d3ce2" providerId="LiveId" clId="{424904CB-B8A8-4B5C-8F35-DE9936F1BE58}" dt="2023-06-12T15:11:18.888" v="452" actId="14100"/>
          <ac:spMkLst>
            <pc:docMk/>
            <pc:sldMk cId="609383875" sldId="1263"/>
            <ac:spMk id="59" creationId="{039AD731-EF5A-4EFD-BCC4-83D5B5CC3FF2}"/>
          </ac:spMkLst>
        </pc:spChg>
        <pc:spChg chg="del">
          <ac:chgData name="rezi sandani" userId="e102bc56b85d3ce2" providerId="LiveId" clId="{424904CB-B8A8-4B5C-8F35-DE9936F1BE58}" dt="2023-06-12T15:12:36.965" v="479" actId="478"/>
          <ac:spMkLst>
            <pc:docMk/>
            <pc:sldMk cId="609383875" sldId="1263"/>
            <ac:spMk id="62" creationId="{3F046116-84AD-40EE-8FA9-3C78553D5D20}"/>
          </ac:spMkLst>
        </pc:spChg>
        <pc:spChg chg="del mod">
          <ac:chgData name="rezi sandani" userId="e102bc56b85d3ce2" providerId="LiveId" clId="{424904CB-B8A8-4B5C-8F35-DE9936F1BE58}" dt="2023-06-12T15:12:31.420" v="477" actId="478"/>
          <ac:spMkLst>
            <pc:docMk/>
            <pc:sldMk cId="609383875" sldId="1263"/>
            <ac:spMk id="64" creationId="{5201E6F3-DDE5-467F-9FBE-860839B8BC68}"/>
          </ac:spMkLst>
        </pc:spChg>
        <pc:spChg chg="mod">
          <ac:chgData name="rezi sandani" userId="e102bc56b85d3ce2" providerId="LiveId" clId="{424904CB-B8A8-4B5C-8F35-DE9936F1BE58}" dt="2023-06-12T15:12:34.617" v="478" actId="1076"/>
          <ac:spMkLst>
            <pc:docMk/>
            <pc:sldMk cId="609383875" sldId="1263"/>
            <ac:spMk id="65" creationId="{5A85CD4A-9AEE-40C4-8D19-743EC3922F7F}"/>
          </ac:spMkLst>
        </pc:spChg>
        <pc:spChg chg="del">
          <ac:chgData name="rezi sandani" userId="e102bc56b85d3ce2" providerId="LiveId" clId="{424904CB-B8A8-4B5C-8F35-DE9936F1BE58}" dt="2023-06-12T15:11:38.101" v="462" actId="478"/>
          <ac:spMkLst>
            <pc:docMk/>
            <pc:sldMk cId="609383875" sldId="1263"/>
            <ac:spMk id="71" creationId="{61974336-14F7-4401-BF9B-053F77AFA335}"/>
          </ac:spMkLst>
        </pc:spChg>
        <pc:spChg chg="del mod">
          <ac:chgData name="rezi sandani" userId="e102bc56b85d3ce2" providerId="LiveId" clId="{424904CB-B8A8-4B5C-8F35-DE9936F1BE58}" dt="2023-06-12T15:11:33.078" v="460" actId="478"/>
          <ac:spMkLst>
            <pc:docMk/>
            <pc:sldMk cId="609383875" sldId="1263"/>
            <ac:spMk id="73" creationId="{0188C30D-DBDF-4D0A-BC79-C9A41BEEF48B}"/>
          </ac:spMkLst>
        </pc:spChg>
        <pc:spChg chg="del mod">
          <ac:chgData name="rezi sandani" userId="e102bc56b85d3ce2" providerId="LiveId" clId="{424904CB-B8A8-4B5C-8F35-DE9936F1BE58}" dt="2023-06-12T15:11:35.033" v="461" actId="478"/>
          <ac:spMkLst>
            <pc:docMk/>
            <pc:sldMk cId="609383875" sldId="1263"/>
            <ac:spMk id="74" creationId="{8D2EF9D1-8A5A-4DB7-8AE5-B6E5118DE006}"/>
          </ac:spMkLst>
        </pc:spChg>
        <pc:spChg chg="del">
          <ac:chgData name="rezi sandani" userId="e102bc56b85d3ce2" providerId="LiveId" clId="{424904CB-B8A8-4B5C-8F35-DE9936F1BE58}" dt="2023-06-12T15:11:22.096" v="453" actId="478"/>
          <ac:spMkLst>
            <pc:docMk/>
            <pc:sldMk cId="609383875" sldId="1263"/>
            <ac:spMk id="75" creationId="{7C6D175E-04EB-449E-8D3D-956E38CA32F6}"/>
          </ac:spMkLst>
        </pc:spChg>
        <pc:spChg chg="del">
          <ac:chgData name="rezi sandani" userId="e102bc56b85d3ce2" providerId="LiveId" clId="{424904CB-B8A8-4B5C-8F35-DE9936F1BE58}" dt="2023-06-12T15:11:27.565" v="455" actId="478"/>
          <ac:spMkLst>
            <pc:docMk/>
            <pc:sldMk cId="609383875" sldId="1263"/>
            <ac:spMk id="77" creationId="{16F9AB78-6363-496A-8841-44D97059BE92}"/>
          </ac:spMkLst>
        </pc:spChg>
        <pc:spChg chg="del">
          <ac:chgData name="rezi sandani" userId="e102bc56b85d3ce2" providerId="LiveId" clId="{424904CB-B8A8-4B5C-8F35-DE9936F1BE58}" dt="2023-06-12T15:11:25.320" v="454" actId="478"/>
          <ac:spMkLst>
            <pc:docMk/>
            <pc:sldMk cId="609383875" sldId="1263"/>
            <ac:spMk id="78" creationId="{6DCA1BCB-6756-4D0B-AB0D-6CCEBA4558A4}"/>
          </ac:spMkLst>
        </pc:spChg>
        <pc:spChg chg="mod">
          <ac:chgData name="rezi sandani" userId="e102bc56b85d3ce2" providerId="LiveId" clId="{424904CB-B8A8-4B5C-8F35-DE9936F1BE58}" dt="2023-06-12T15:12:07.194" v="471" actId="1076"/>
          <ac:spMkLst>
            <pc:docMk/>
            <pc:sldMk cId="609383875" sldId="1263"/>
            <ac:spMk id="80" creationId="{17BD9423-F9EC-4141-A8FA-9B9ED4E48726}"/>
          </ac:spMkLst>
        </pc:spChg>
        <pc:spChg chg="del">
          <ac:chgData name="rezi sandani" userId="e102bc56b85d3ce2" providerId="LiveId" clId="{424904CB-B8A8-4B5C-8F35-DE9936F1BE58}" dt="2023-06-12T15:12:49.471" v="481" actId="478"/>
          <ac:spMkLst>
            <pc:docMk/>
            <pc:sldMk cId="609383875" sldId="1263"/>
            <ac:spMk id="83" creationId="{1E8E8FD5-61E2-4E5D-B150-2FC360DA110D}"/>
          </ac:spMkLst>
        </pc:spChg>
        <pc:spChg chg="del">
          <ac:chgData name="rezi sandani" userId="e102bc56b85d3ce2" providerId="LiveId" clId="{424904CB-B8A8-4B5C-8F35-DE9936F1BE58}" dt="2023-06-12T15:12:46.163" v="480" actId="478"/>
          <ac:spMkLst>
            <pc:docMk/>
            <pc:sldMk cId="609383875" sldId="1263"/>
            <ac:spMk id="85" creationId="{DA946758-1406-4DCD-8235-1145513310CF}"/>
          </ac:spMkLst>
        </pc:spChg>
        <pc:spChg chg="mod">
          <ac:chgData name="rezi sandani" userId="e102bc56b85d3ce2" providerId="LiveId" clId="{424904CB-B8A8-4B5C-8F35-DE9936F1BE58}" dt="2023-06-12T15:13:11.644" v="484" actId="1076"/>
          <ac:spMkLst>
            <pc:docMk/>
            <pc:sldMk cId="609383875" sldId="1263"/>
            <ac:spMk id="86" creationId="{8DC9F541-9836-4D33-AE96-872D796E351C}"/>
          </ac:spMkLst>
        </pc:spChg>
        <pc:grpChg chg="del">
          <ac:chgData name="rezi sandani" userId="e102bc56b85d3ce2" providerId="LiveId" clId="{424904CB-B8A8-4B5C-8F35-DE9936F1BE58}" dt="2023-06-12T15:12:36.965" v="479" actId="478"/>
          <ac:grpSpMkLst>
            <pc:docMk/>
            <pc:sldMk cId="609383875" sldId="1263"/>
            <ac:grpSpMk id="61" creationId="{0084D671-028A-4549-B707-32C38C1668B0}"/>
          </ac:grpSpMkLst>
        </pc:grpChg>
        <pc:grpChg chg="del">
          <ac:chgData name="rezi sandani" userId="e102bc56b85d3ce2" providerId="LiveId" clId="{424904CB-B8A8-4B5C-8F35-DE9936F1BE58}" dt="2023-06-12T15:12:31.420" v="477" actId="478"/>
          <ac:grpSpMkLst>
            <pc:docMk/>
            <pc:sldMk cId="609383875" sldId="1263"/>
            <ac:grpSpMk id="63" creationId="{26717657-BBC8-4E49-AE74-74C4F18F9F15}"/>
          </ac:grpSpMkLst>
        </pc:grpChg>
        <pc:grpChg chg="del">
          <ac:chgData name="rezi sandani" userId="e102bc56b85d3ce2" providerId="LiveId" clId="{424904CB-B8A8-4B5C-8F35-DE9936F1BE58}" dt="2023-06-12T15:11:27.565" v="455" actId="478"/>
          <ac:grpSpMkLst>
            <pc:docMk/>
            <pc:sldMk cId="609383875" sldId="1263"/>
            <ac:grpSpMk id="68" creationId="{43B1F2AB-C336-4B70-9C44-A39BF6848B29}"/>
          </ac:grpSpMkLst>
        </pc:grpChg>
        <pc:grpChg chg="del">
          <ac:chgData name="rezi sandani" userId="e102bc56b85d3ce2" providerId="LiveId" clId="{424904CB-B8A8-4B5C-8F35-DE9936F1BE58}" dt="2023-06-12T15:11:22.096" v="453" actId="478"/>
          <ac:grpSpMkLst>
            <pc:docMk/>
            <pc:sldMk cId="609383875" sldId="1263"/>
            <ac:grpSpMk id="69" creationId="{FD464832-4B7C-420C-B6C0-C77F04F141CC}"/>
          </ac:grpSpMkLst>
        </pc:grpChg>
        <pc:grpChg chg="del">
          <ac:chgData name="rezi sandani" userId="e102bc56b85d3ce2" providerId="LiveId" clId="{424904CB-B8A8-4B5C-8F35-DE9936F1BE58}" dt="2023-06-12T15:11:35.033" v="461" actId="478"/>
          <ac:grpSpMkLst>
            <pc:docMk/>
            <pc:sldMk cId="609383875" sldId="1263"/>
            <ac:grpSpMk id="70" creationId="{BBC981EE-2F72-424B-81B6-32BF8863FA4F}"/>
          </ac:grpSpMkLst>
        </pc:grpChg>
        <pc:grpChg chg="del">
          <ac:chgData name="rezi sandani" userId="e102bc56b85d3ce2" providerId="LiveId" clId="{424904CB-B8A8-4B5C-8F35-DE9936F1BE58}" dt="2023-06-12T15:11:33.078" v="460" actId="478"/>
          <ac:grpSpMkLst>
            <pc:docMk/>
            <pc:sldMk cId="609383875" sldId="1263"/>
            <ac:grpSpMk id="72" creationId="{6290C0BF-A8FC-42C0-8376-7F66EED9354A}"/>
          </ac:grpSpMkLst>
        </pc:grpChg>
        <pc:grpChg chg="del">
          <ac:chgData name="rezi sandani" userId="e102bc56b85d3ce2" providerId="LiveId" clId="{424904CB-B8A8-4B5C-8F35-DE9936F1BE58}" dt="2023-06-12T15:11:25.320" v="454" actId="478"/>
          <ac:grpSpMkLst>
            <pc:docMk/>
            <pc:sldMk cId="609383875" sldId="1263"/>
            <ac:grpSpMk id="76" creationId="{14EA53C7-776E-47F0-A683-0CC1641CCFAA}"/>
          </ac:grpSpMkLst>
        </pc:grpChg>
        <pc:grpChg chg="del">
          <ac:chgData name="rezi sandani" userId="e102bc56b85d3ce2" providerId="LiveId" clId="{424904CB-B8A8-4B5C-8F35-DE9936F1BE58}" dt="2023-06-12T15:12:49.471" v="481" actId="478"/>
          <ac:grpSpMkLst>
            <pc:docMk/>
            <pc:sldMk cId="609383875" sldId="1263"/>
            <ac:grpSpMk id="82" creationId="{DB5E091F-77B8-44E2-88FB-1FABFB7BAFA6}"/>
          </ac:grpSpMkLst>
        </pc:grpChg>
        <pc:grpChg chg="del">
          <ac:chgData name="rezi sandani" userId="e102bc56b85d3ce2" providerId="LiveId" clId="{424904CB-B8A8-4B5C-8F35-DE9936F1BE58}" dt="2023-06-12T15:12:46.163" v="480" actId="478"/>
          <ac:grpSpMkLst>
            <pc:docMk/>
            <pc:sldMk cId="609383875" sldId="1263"/>
            <ac:grpSpMk id="84" creationId="{B48D234F-9BF5-481E-BA4D-C22BE3EF6F31}"/>
          </ac:grpSpMkLst>
        </pc:grpChg>
        <pc:picChg chg="add mod">
          <ac:chgData name="rezi sandani" userId="e102bc56b85d3ce2" providerId="LiveId" clId="{424904CB-B8A8-4B5C-8F35-DE9936F1BE58}" dt="2023-06-12T16:35:22.654" v="1023" actId="1076"/>
          <ac:picMkLst>
            <pc:docMk/>
            <pc:sldMk cId="609383875" sldId="1263"/>
            <ac:picMk id="45" creationId="{0C104DE8-AA19-CB38-7F49-8EBC28036646}"/>
          </ac:picMkLst>
        </pc:picChg>
        <pc:picChg chg="add mod">
          <ac:chgData name="rezi sandani" userId="e102bc56b85d3ce2" providerId="LiveId" clId="{424904CB-B8A8-4B5C-8F35-DE9936F1BE58}" dt="2023-06-12T16:35:26.829" v="1025" actId="1076"/>
          <ac:picMkLst>
            <pc:docMk/>
            <pc:sldMk cId="609383875" sldId="1263"/>
            <ac:picMk id="47" creationId="{7C648EB9-6AF5-B39B-06F2-CD805B658898}"/>
          </ac:picMkLst>
        </pc:picChg>
        <pc:cxnChg chg="del mod">
          <ac:chgData name="rezi sandani" userId="e102bc56b85d3ce2" providerId="LiveId" clId="{424904CB-B8A8-4B5C-8F35-DE9936F1BE58}" dt="2023-06-12T15:11:44.746" v="464" actId="478"/>
          <ac:cxnSpMkLst>
            <pc:docMk/>
            <pc:sldMk cId="609383875" sldId="1263"/>
            <ac:cxnSpMk id="40" creationId="{A17C1071-49B4-4300-992F-9286DDDDC37A}"/>
          </ac:cxnSpMkLst>
        </pc:cxnChg>
        <pc:cxnChg chg="mod">
          <ac:chgData name="rezi sandani" userId="e102bc56b85d3ce2" providerId="LiveId" clId="{424904CB-B8A8-4B5C-8F35-DE9936F1BE58}" dt="2023-06-12T15:12:14.384" v="473" actId="1076"/>
          <ac:cxnSpMkLst>
            <pc:docMk/>
            <pc:sldMk cId="609383875" sldId="1263"/>
            <ac:cxnSpMk id="44" creationId="{987BEAEE-6C20-4AFF-AA74-CAB6E2FE7D9D}"/>
          </ac:cxnSpMkLst>
        </pc:cxnChg>
      </pc:sldChg>
      <pc:sldChg chg="add del">
        <pc:chgData name="rezi sandani" userId="e102bc56b85d3ce2" providerId="LiveId" clId="{424904CB-B8A8-4B5C-8F35-DE9936F1BE58}" dt="2023-06-12T14:44:19.593" v="254" actId="47"/>
        <pc:sldMkLst>
          <pc:docMk/>
          <pc:sldMk cId="1775098016" sldId="1263"/>
        </pc:sldMkLst>
      </pc:sldChg>
      <pc:sldChg chg="addSp delSp modSp add mod ord">
        <pc:chgData name="rezi sandani" userId="e102bc56b85d3ce2" providerId="LiveId" clId="{424904CB-B8A8-4B5C-8F35-DE9936F1BE58}" dt="2023-06-12T15:45:13.438" v="797"/>
        <pc:sldMkLst>
          <pc:docMk/>
          <pc:sldMk cId="1685596303" sldId="1264"/>
        </pc:sldMkLst>
        <pc:spChg chg="add del mod">
          <ac:chgData name="rezi sandani" userId="e102bc56b85d3ce2" providerId="LiveId" clId="{424904CB-B8A8-4B5C-8F35-DE9936F1BE58}" dt="2023-06-12T15:38:25.293" v="703"/>
          <ac:spMkLst>
            <pc:docMk/>
            <pc:sldMk cId="1685596303" sldId="1264"/>
            <ac:spMk id="20" creationId="{A5D4DBA1-9372-6EB3-E894-F3BD6499C398}"/>
          </ac:spMkLst>
        </pc:spChg>
        <pc:spChg chg="mod">
          <ac:chgData name="rezi sandani" userId="e102bc56b85d3ce2" providerId="LiveId" clId="{424904CB-B8A8-4B5C-8F35-DE9936F1BE58}" dt="2023-06-12T15:37:06.957" v="682" actId="1076"/>
          <ac:spMkLst>
            <pc:docMk/>
            <pc:sldMk cId="1685596303" sldId="1264"/>
            <ac:spMk id="22" creationId="{FD2E5E8D-1E93-4F04-95B7-9B6629BCC32C}"/>
          </ac:spMkLst>
        </pc:spChg>
        <pc:spChg chg="mod">
          <ac:chgData name="rezi sandani" userId="e102bc56b85d3ce2" providerId="LiveId" clId="{424904CB-B8A8-4B5C-8F35-DE9936F1BE58}" dt="2023-06-12T15:39:21.317" v="715" actId="1076"/>
          <ac:spMkLst>
            <pc:docMk/>
            <pc:sldMk cId="1685596303" sldId="1264"/>
            <ac:spMk id="28" creationId="{A69FFAE6-4768-BD33-215B-E0E2139A92DB}"/>
          </ac:spMkLst>
        </pc:spChg>
        <pc:spChg chg="add del mod">
          <ac:chgData name="rezi sandani" userId="e102bc56b85d3ce2" providerId="LiveId" clId="{424904CB-B8A8-4B5C-8F35-DE9936F1BE58}" dt="2023-06-12T15:39:21.710" v="716"/>
          <ac:spMkLst>
            <pc:docMk/>
            <pc:sldMk cId="1685596303" sldId="1264"/>
            <ac:spMk id="29" creationId="{A2666203-A1E6-403C-62CD-D0A02D162A36}"/>
          </ac:spMkLst>
        </pc:spChg>
        <pc:spChg chg="mod">
          <ac:chgData name="rezi sandani" userId="e102bc56b85d3ce2" providerId="LiveId" clId="{424904CB-B8A8-4B5C-8F35-DE9936F1BE58}" dt="2023-06-12T15:37:55.032" v="691" actId="1076"/>
          <ac:spMkLst>
            <pc:docMk/>
            <pc:sldMk cId="1685596303" sldId="1264"/>
            <ac:spMk id="32" creationId="{E9041134-85D1-CB2A-55E9-39428E852961}"/>
          </ac:spMkLst>
        </pc:spChg>
        <pc:spChg chg="add del mod">
          <ac:chgData name="rezi sandani" userId="e102bc56b85d3ce2" providerId="LiveId" clId="{424904CB-B8A8-4B5C-8F35-DE9936F1BE58}" dt="2023-06-12T15:39:20.983" v="714"/>
          <ac:spMkLst>
            <pc:docMk/>
            <pc:sldMk cId="1685596303" sldId="1264"/>
            <ac:spMk id="33" creationId="{96FB30DA-8D76-66EA-D0B1-3A799D5701B6}"/>
          </ac:spMkLst>
        </pc:spChg>
        <pc:grpChg chg="mod">
          <ac:chgData name="rezi sandani" userId="e102bc56b85d3ce2" providerId="LiveId" clId="{424904CB-B8A8-4B5C-8F35-DE9936F1BE58}" dt="2023-06-12T15:44:56.343" v="795" actId="1076"/>
          <ac:grpSpMkLst>
            <pc:docMk/>
            <pc:sldMk cId="1685596303" sldId="1264"/>
            <ac:grpSpMk id="2" creationId="{83FD2435-0C17-4055-B578-7A53680DBE97}"/>
          </ac:grpSpMkLst>
        </pc:grpChg>
      </pc:sldChg>
      <pc:sldChg chg="add del">
        <pc:chgData name="rezi sandani" userId="e102bc56b85d3ce2" providerId="LiveId" clId="{424904CB-B8A8-4B5C-8F35-DE9936F1BE58}" dt="2023-06-12T15:27:02.741" v="602"/>
        <pc:sldMkLst>
          <pc:docMk/>
          <pc:sldMk cId="2122867604" sldId="1264"/>
        </pc:sldMkLst>
      </pc:sldChg>
      <pc:sldChg chg="add del">
        <pc:chgData name="rezi sandani" userId="e102bc56b85d3ce2" providerId="LiveId" clId="{424904CB-B8A8-4B5C-8F35-DE9936F1BE58}" dt="2023-06-12T14:44:16.449" v="251" actId="47"/>
        <pc:sldMkLst>
          <pc:docMk/>
          <pc:sldMk cId="2591484866" sldId="1264"/>
        </pc:sldMkLst>
      </pc:sldChg>
      <pc:sldChg chg="modSp add mod ord">
        <pc:chgData name="rezi sandani" userId="e102bc56b85d3ce2" providerId="LiveId" clId="{424904CB-B8A8-4B5C-8F35-DE9936F1BE58}" dt="2023-06-12T15:54:42.096" v="849" actId="20577"/>
        <pc:sldMkLst>
          <pc:docMk/>
          <pc:sldMk cId="3220097434" sldId="1265"/>
        </pc:sldMkLst>
        <pc:spChg chg="mod">
          <ac:chgData name="rezi sandani" userId="e102bc56b85d3ce2" providerId="LiveId" clId="{424904CB-B8A8-4B5C-8F35-DE9936F1BE58}" dt="2023-06-12T15:54:42.096" v="849" actId="20577"/>
          <ac:spMkLst>
            <pc:docMk/>
            <pc:sldMk cId="3220097434" sldId="1265"/>
            <ac:spMk id="73" creationId="{8F4CC41F-45C8-42C9-97EA-5984CBE74EFC}"/>
          </ac:spMkLst>
        </pc:spChg>
      </pc:sldChg>
      <pc:sldChg chg="add del">
        <pc:chgData name="rezi sandani" userId="e102bc56b85d3ce2" providerId="LiveId" clId="{424904CB-B8A8-4B5C-8F35-DE9936F1BE58}" dt="2023-06-12T14:44:17.204" v="252" actId="47"/>
        <pc:sldMkLst>
          <pc:docMk/>
          <pc:sldMk cId="4240031359" sldId="1265"/>
        </pc:sldMkLst>
      </pc:sldChg>
      <pc:sldChg chg="add del">
        <pc:chgData name="rezi sandani" userId="e102bc56b85d3ce2" providerId="LiveId" clId="{424904CB-B8A8-4B5C-8F35-DE9936F1BE58}" dt="2023-06-12T14:44:17.716" v="253" actId="47"/>
        <pc:sldMkLst>
          <pc:docMk/>
          <pc:sldMk cId="93813881" sldId="1266"/>
        </pc:sldMkLst>
      </pc:sldChg>
      <pc:sldChg chg="addSp delSp modSp add mod">
        <pc:chgData name="rezi sandani" userId="e102bc56b85d3ce2" providerId="LiveId" clId="{424904CB-B8A8-4B5C-8F35-DE9936F1BE58}" dt="2023-06-12T16:12:09.248" v="983" actId="478"/>
        <pc:sldMkLst>
          <pc:docMk/>
          <pc:sldMk cId="4069266021" sldId="1266"/>
        </pc:sldMkLst>
        <pc:spChg chg="mod">
          <ac:chgData name="rezi sandani" userId="e102bc56b85d3ce2" providerId="LiveId" clId="{424904CB-B8A8-4B5C-8F35-DE9936F1BE58}" dt="2023-06-12T16:05:01.656" v="901" actId="1076"/>
          <ac:spMkLst>
            <pc:docMk/>
            <pc:sldMk cId="4069266021" sldId="1266"/>
            <ac:spMk id="3" creationId="{B576B8DA-373F-44AD-8ACC-79CD28F95E88}"/>
          </ac:spMkLst>
        </pc:spChg>
        <pc:spChg chg="del mod">
          <ac:chgData name="rezi sandani" userId="e102bc56b85d3ce2" providerId="LiveId" clId="{424904CB-B8A8-4B5C-8F35-DE9936F1BE58}" dt="2023-06-12T16:04:59.542" v="900" actId="478"/>
          <ac:spMkLst>
            <pc:docMk/>
            <pc:sldMk cId="4069266021" sldId="1266"/>
            <ac:spMk id="4" creationId="{66664307-6977-4F24-9150-29003BE304BF}"/>
          </ac:spMkLst>
        </pc:spChg>
        <pc:spChg chg="mod">
          <ac:chgData name="rezi sandani" userId="e102bc56b85d3ce2" providerId="LiveId" clId="{424904CB-B8A8-4B5C-8F35-DE9936F1BE58}" dt="2023-06-12T16:05:01.656" v="901" actId="1076"/>
          <ac:spMkLst>
            <pc:docMk/>
            <pc:sldMk cId="4069266021" sldId="1266"/>
            <ac:spMk id="5" creationId="{F77C88F8-CAD5-4460-A176-1E42022F327F}"/>
          </ac:spMkLst>
        </pc:spChg>
        <pc:spChg chg="mod">
          <ac:chgData name="rezi sandani" userId="e102bc56b85d3ce2" providerId="LiveId" clId="{424904CB-B8A8-4B5C-8F35-DE9936F1BE58}" dt="2023-06-12T16:05:01.656" v="901" actId="1076"/>
          <ac:spMkLst>
            <pc:docMk/>
            <pc:sldMk cId="4069266021" sldId="1266"/>
            <ac:spMk id="6" creationId="{998BCC72-4FE3-4CA7-91F8-4FBB1424862D}"/>
          </ac:spMkLst>
        </pc:spChg>
        <pc:spChg chg="mod">
          <ac:chgData name="rezi sandani" userId="e102bc56b85d3ce2" providerId="LiveId" clId="{424904CB-B8A8-4B5C-8F35-DE9936F1BE58}" dt="2023-06-12T16:05:01.656" v="901" actId="1076"/>
          <ac:spMkLst>
            <pc:docMk/>
            <pc:sldMk cId="4069266021" sldId="1266"/>
            <ac:spMk id="7" creationId="{6904684E-4C21-4548-8438-579E907DE9E5}"/>
          </ac:spMkLst>
        </pc:spChg>
        <pc:spChg chg="mod">
          <ac:chgData name="rezi sandani" userId="e102bc56b85d3ce2" providerId="LiveId" clId="{424904CB-B8A8-4B5C-8F35-DE9936F1BE58}" dt="2023-06-12T16:06:38.606" v="915" actId="1076"/>
          <ac:spMkLst>
            <pc:docMk/>
            <pc:sldMk cId="4069266021" sldId="1266"/>
            <ac:spMk id="9" creationId="{9F5E3C0F-542C-40C4-B0FC-6059B553F0BE}"/>
          </ac:spMkLst>
        </pc:spChg>
        <pc:spChg chg="del mod">
          <ac:chgData name="rezi sandani" userId="e102bc56b85d3ce2" providerId="LiveId" clId="{424904CB-B8A8-4B5C-8F35-DE9936F1BE58}" dt="2023-06-12T16:01:06.256" v="893" actId="478"/>
          <ac:spMkLst>
            <pc:docMk/>
            <pc:sldMk cId="4069266021" sldId="1266"/>
            <ac:spMk id="11" creationId="{A5A7CC76-7611-45C9-85B8-781B0A961570}"/>
          </ac:spMkLst>
        </pc:spChg>
        <pc:spChg chg="del mod">
          <ac:chgData name="rezi sandani" userId="e102bc56b85d3ce2" providerId="LiveId" clId="{424904CB-B8A8-4B5C-8F35-DE9936F1BE58}" dt="2023-06-12T16:00:39.852" v="887" actId="478"/>
          <ac:spMkLst>
            <pc:docMk/>
            <pc:sldMk cId="4069266021" sldId="1266"/>
            <ac:spMk id="12" creationId="{C14F1416-FD4D-4014-88B1-E524CEC67613}"/>
          </ac:spMkLst>
        </pc:spChg>
        <pc:spChg chg="del mod">
          <ac:chgData name="rezi sandani" userId="e102bc56b85d3ce2" providerId="LiveId" clId="{424904CB-B8A8-4B5C-8F35-DE9936F1BE58}" dt="2023-06-12T16:00:13.492" v="880" actId="478"/>
          <ac:spMkLst>
            <pc:docMk/>
            <pc:sldMk cId="4069266021" sldId="1266"/>
            <ac:spMk id="13" creationId="{894ABC5C-6513-4067-9B56-93BAC71514C0}"/>
          </ac:spMkLst>
        </pc:spChg>
        <pc:spChg chg="del mod">
          <ac:chgData name="rezi sandani" userId="e102bc56b85d3ce2" providerId="LiveId" clId="{424904CB-B8A8-4B5C-8F35-DE9936F1BE58}" dt="2023-06-12T16:00:21.248" v="883" actId="478"/>
          <ac:spMkLst>
            <pc:docMk/>
            <pc:sldMk cId="4069266021" sldId="1266"/>
            <ac:spMk id="14" creationId="{1EADFDC2-E863-4C95-A53F-D53E83D00FF6}"/>
          </ac:spMkLst>
        </pc:spChg>
        <pc:spChg chg="mod">
          <ac:chgData name="rezi sandani" userId="e102bc56b85d3ce2" providerId="LiveId" clId="{424904CB-B8A8-4B5C-8F35-DE9936F1BE58}" dt="2023-06-12T16:10:26.831" v="945" actId="20577"/>
          <ac:spMkLst>
            <pc:docMk/>
            <pc:sldMk cId="4069266021" sldId="1266"/>
            <ac:spMk id="16" creationId="{43EA0E6C-6091-4E3E-9085-04358FC09D32}"/>
          </ac:spMkLst>
        </pc:spChg>
        <pc:spChg chg="del mod">
          <ac:chgData name="rezi sandani" userId="e102bc56b85d3ce2" providerId="LiveId" clId="{424904CB-B8A8-4B5C-8F35-DE9936F1BE58}" dt="2023-06-12T16:00:03.423" v="877" actId="478"/>
          <ac:spMkLst>
            <pc:docMk/>
            <pc:sldMk cId="4069266021" sldId="1266"/>
            <ac:spMk id="17" creationId="{DC15771C-6317-4AE4-80AD-EAA2F72A1CA0}"/>
          </ac:spMkLst>
        </pc:spChg>
        <pc:spChg chg="add del mod">
          <ac:chgData name="rezi sandani" userId="e102bc56b85d3ce2" providerId="LiveId" clId="{424904CB-B8A8-4B5C-8F35-DE9936F1BE58}" dt="2023-06-12T16:06:34.703" v="913" actId="1076"/>
          <ac:spMkLst>
            <pc:docMk/>
            <pc:sldMk cId="4069266021" sldId="1266"/>
            <ac:spMk id="19" creationId="{589B1632-B522-4052-9C0F-5C8C6A3916C2}"/>
          </ac:spMkLst>
        </pc:spChg>
        <pc:spChg chg="del">
          <ac:chgData name="rezi sandani" userId="e102bc56b85d3ce2" providerId="LiveId" clId="{424904CB-B8A8-4B5C-8F35-DE9936F1BE58}" dt="2023-06-12T15:57:51.358" v="851" actId="478"/>
          <ac:spMkLst>
            <pc:docMk/>
            <pc:sldMk cId="4069266021" sldId="1266"/>
            <ac:spMk id="21" creationId="{DCD0F56D-148C-4E16-8544-A909B254ABA2}"/>
          </ac:spMkLst>
        </pc:spChg>
        <pc:spChg chg="add del mod">
          <ac:chgData name="rezi sandani" userId="e102bc56b85d3ce2" providerId="LiveId" clId="{424904CB-B8A8-4B5C-8F35-DE9936F1BE58}" dt="2023-06-12T15:58:40.318" v="860" actId="478"/>
          <ac:spMkLst>
            <pc:docMk/>
            <pc:sldMk cId="4069266021" sldId="1266"/>
            <ac:spMk id="22" creationId="{6027DA7F-89B6-4129-9F78-2795B02C15B0}"/>
          </ac:spMkLst>
        </pc:spChg>
        <pc:spChg chg="del">
          <ac:chgData name="rezi sandani" userId="e102bc56b85d3ce2" providerId="LiveId" clId="{424904CB-B8A8-4B5C-8F35-DE9936F1BE58}" dt="2023-06-12T15:57:54.693" v="852" actId="478"/>
          <ac:spMkLst>
            <pc:docMk/>
            <pc:sldMk cId="4069266021" sldId="1266"/>
            <ac:spMk id="23" creationId="{BD9DCEAC-C207-4DEB-AC14-43099899A401}"/>
          </ac:spMkLst>
        </pc:spChg>
        <pc:spChg chg="mod">
          <ac:chgData name="rezi sandani" userId="e102bc56b85d3ce2" providerId="LiveId" clId="{424904CB-B8A8-4B5C-8F35-DE9936F1BE58}" dt="2023-06-12T16:10:31.470" v="947" actId="20577"/>
          <ac:spMkLst>
            <pc:docMk/>
            <pc:sldMk cId="4069266021" sldId="1266"/>
            <ac:spMk id="25" creationId="{DF038AB9-FE05-40E4-B6C9-88EA9AAAC8A3}"/>
          </ac:spMkLst>
        </pc:spChg>
        <pc:spChg chg="del mod">
          <ac:chgData name="rezi sandani" userId="e102bc56b85d3ce2" providerId="LiveId" clId="{424904CB-B8A8-4B5C-8F35-DE9936F1BE58}" dt="2023-06-12T15:59:37.007" v="871" actId="478"/>
          <ac:spMkLst>
            <pc:docMk/>
            <pc:sldMk cId="4069266021" sldId="1266"/>
            <ac:spMk id="27" creationId="{C9614367-CF41-40ED-BB98-240A2B50C13E}"/>
          </ac:spMkLst>
        </pc:spChg>
        <pc:spChg chg="del mod">
          <ac:chgData name="rezi sandani" userId="e102bc56b85d3ce2" providerId="LiveId" clId="{424904CB-B8A8-4B5C-8F35-DE9936F1BE58}" dt="2023-06-12T15:59:41.565" v="872" actId="478"/>
          <ac:spMkLst>
            <pc:docMk/>
            <pc:sldMk cId="4069266021" sldId="1266"/>
            <ac:spMk id="28" creationId="{F961DB6C-6FFA-4F26-B2C7-4801A3A1954D}"/>
          </ac:spMkLst>
        </pc:spChg>
        <pc:spChg chg="add del mod">
          <ac:chgData name="rezi sandani" userId="e102bc56b85d3ce2" providerId="LiveId" clId="{424904CB-B8A8-4B5C-8F35-DE9936F1BE58}" dt="2023-06-12T16:09:30.554" v="939" actId="478"/>
          <ac:spMkLst>
            <pc:docMk/>
            <pc:sldMk cId="4069266021" sldId="1266"/>
            <ac:spMk id="31" creationId="{3812128B-A128-562C-7ABD-B114486939F3}"/>
          </ac:spMkLst>
        </pc:spChg>
        <pc:spChg chg="add mod">
          <ac:chgData name="rezi sandani" userId="e102bc56b85d3ce2" providerId="LiveId" clId="{424904CB-B8A8-4B5C-8F35-DE9936F1BE58}" dt="2023-06-12T16:10:12.574" v="943" actId="1076"/>
          <ac:spMkLst>
            <pc:docMk/>
            <pc:sldMk cId="4069266021" sldId="1266"/>
            <ac:spMk id="32" creationId="{963A5E18-95F2-271A-1A9D-2BC230E6AEF8}"/>
          </ac:spMkLst>
        </pc:spChg>
        <pc:spChg chg="del topLvl">
          <ac:chgData name="rezi sandani" userId="e102bc56b85d3ce2" providerId="LiveId" clId="{424904CB-B8A8-4B5C-8F35-DE9936F1BE58}" dt="2023-06-12T15:59:24.891" v="869" actId="478"/>
          <ac:spMkLst>
            <pc:docMk/>
            <pc:sldMk cId="4069266021" sldId="1266"/>
            <ac:spMk id="42" creationId="{6D656020-4556-4702-BE87-845B40CEB7F3}"/>
          </ac:spMkLst>
        </pc:spChg>
        <pc:spChg chg="add mod">
          <ac:chgData name="rezi sandani" userId="e102bc56b85d3ce2" providerId="LiveId" clId="{424904CB-B8A8-4B5C-8F35-DE9936F1BE58}" dt="2023-06-12T16:11:59.169" v="982" actId="20577"/>
          <ac:spMkLst>
            <pc:docMk/>
            <pc:sldMk cId="4069266021" sldId="1266"/>
            <ac:spMk id="44" creationId="{8215C83F-AF72-5020-BA85-5194559C722C}"/>
          </ac:spMkLst>
        </pc:spChg>
        <pc:spChg chg="mod">
          <ac:chgData name="rezi sandani" userId="e102bc56b85d3ce2" providerId="LiveId" clId="{424904CB-B8A8-4B5C-8F35-DE9936F1BE58}" dt="2023-06-12T16:07:10.216" v="920" actId="1076"/>
          <ac:spMkLst>
            <pc:docMk/>
            <pc:sldMk cId="4069266021" sldId="1266"/>
            <ac:spMk id="45" creationId="{981A8131-8DB2-41D0-9E8B-8C8F41984681}"/>
          </ac:spMkLst>
        </pc:spChg>
        <pc:spChg chg="mod">
          <ac:chgData name="rezi sandani" userId="e102bc56b85d3ce2" providerId="LiveId" clId="{424904CB-B8A8-4B5C-8F35-DE9936F1BE58}" dt="2023-06-12T16:05:03.401" v="902" actId="478"/>
          <ac:spMkLst>
            <pc:docMk/>
            <pc:sldMk cId="4069266021" sldId="1266"/>
            <ac:spMk id="46" creationId="{390CD5EF-E459-4AD4-97BB-44728005A0C9}"/>
          </ac:spMkLst>
        </pc:spChg>
        <pc:spChg chg="mod">
          <ac:chgData name="rezi sandani" userId="e102bc56b85d3ce2" providerId="LiveId" clId="{424904CB-B8A8-4B5C-8F35-DE9936F1BE58}" dt="2023-06-12T16:09:12.517" v="934"/>
          <ac:spMkLst>
            <pc:docMk/>
            <pc:sldMk cId="4069266021" sldId="1266"/>
            <ac:spMk id="48" creationId="{04F62BA3-17AD-45E3-A3C5-E00B8DDFEFB1}"/>
          </ac:spMkLst>
        </pc:spChg>
        <pc:spChg chg="mod">
          <ac:chgData name="rezi sandani" userId="e102bc56b85d3ce2" providerId="LiveId" clId="{424904CB-B8A8-4B5C-8F35-DE9936F1BE58}" dt="2023-06-12T16:05:03.401" v="902" actId="478"/>
          <ac:spMkLst>
            <pc:docMk/>
            <pc:sldMk cId="4069266021" sldId="1266"/>
            <ac:spMk id="49" creationId="{BF39B5C8-C8B6-4562-A094-303AFDCCB1EB}"/>
          </ac:spMkLst>
        </pc:spChg>
        <pc:spChg chg="mod">
          <ac:chgData name="rezi sandani" userId="e102bc56b85d3ce2" providerId="LiveId" clId="{424904CB-B8A8-4B5C-8F35-DE9936F1BE58}" dt="2023-06-12T16:10:06.172" v="942" actId="1076"/>
          <ac:spMkLst>
            <pc:docMk/>
            <pc:sldMk cId="4069266021" sldId="1266"/>
            <ac:spMk id="51" creationId="{4A24EABF-6498-42F0-9F0D-D91B3D686672}"/>
          </ac:spMkLst>
        </pc:spChg>
        <pc:spChg chg="mod">
          <ac:chgData name="rezi sandani" userId="e102bc56b85d3ce2" providerId="LiveId" clId="{424904CB-B8A8-4B5C-8F35-DE9936F1BE58}" dt="2023-06-12T16:06:27.726" v="911" actId="1076"/>
          <ac:spMkLst>
            <pc:docMk/>
            <pc:sldMk cId="4069266021" sldId="1266"/>
            <ac:spMk id="52" creationId="{75C0805D-F26C-418C-AF34-BE10C3425402}"/>
          </ac:spMkLst>
        </pc:spChg>
        <pc:spChg chg="del mod">
          <ac:chgData name="rezi sandani" userId="e102bc56b85d3ce2" providerId="LiveId" clId="{424904CB-B8A8-4B5C-8F35-DE9936F1BE58}" dt="2023-06-12T16:01:20.255" v="895" actId="478"/>
          <ac:spMkLst>
            <pc:docMk/>
            <pc:sldMk cId="4069266021" sldId="1266"/>
            <ac:spMk id="54" creationId="{A244D7BC-C295-4D2B-AC15-E62679EC5449}"/>
          </ac:spMkLst>
        </pc:spChg>
        <pc:spChg chg="mod">
          <ac:chgData name="rezi sandani" userId="e102bc56b85d3ce2" providerId="LiveId" clId="{424904CB-B8A8-4B5C-8F35-DE9936F1BE58}" dt="2023-06-12T16:05:03.401" v="902" actId="478"/>
          <ac:spMkLst>
            <pc:docMk/>
            <pc:sldMk cId="4069266021" sldId="1266"/>
            <ac:spMk id="55" creationId="{7FCD157A-DDA6-4504-96DA-5897A45753B1}"/>
          </ac:spMkLst>
        </pc:spChg>
        <pc:grpChg chg="del mod">
          <ac:chgData name="rezi sandani" userId="e102bc56b85d3ce2" providerId="LiveId" clId="{424904CB-B8A8-4B5C-8F35-DE9936F1BE58}" dt="2023-06-12T16:05:03.401" v="902" actId="478"/>
          <ac:grpSpMkLst>
            <pc:docMk/>
            <pc:sldMk cId="4069266021" sldId="1266"/>
            <ac:grpSpMk id="2" creationId="{932FF34B-905C-40CD-B64A-EFB8BF71DB4C}"/>
          </ac:grpSpMkLst>
        </pc:grpChg>
        <pc:grpChg chg="del mod">
          <ac:chgData name="rezi sandani" userId="e102bc56b85d3ce2" providerId="LiveId" clId="{424904CB-B8A8-4B5C-8F35-DE9936F1BE58}" dt="2023-06-12T16:01:06.256" v="893" actId="478"/>
          <ac:grpSpMkLst>
            <pc:docMk/>
            <pc:sldMk cId="4069266021" sldId="1266"/>
            <ac:grpSpMk id="8" creationId="{9DBE1AC1-3464-4C41-8AC2-573AF2EAB776}"/>
          </ac:grpSpMkLst>
        </pc:grpChg>
        <pc:grpChg chg="del mod">
          <ac:chgData name="rezi sandani" userId="e102bc56b85d3ce2" providerId="LiveId" clId="{424904CB-B8A8-4B5C-8F35-DE9936F1BE58}" dt="2023-06-12T16:00:39.852" v="887" actId="478"/>
          <ac:grpSpMkLst>
            <pc:docMk/>
            <pc:sldMk cId="4069266021" sldId="1266"/>
            <ac:grpSpMk id="10" creationId="{499E0E18-0267-4EBB-868B-E0B18CEA6B15}"/>
          </ac:grpSpMkLst>
        </pc:grpChg>
        <pc:grpChg chg="del mod">
          <ac:chgData name="rezi sandani" userId="e102bc56b85d3ce2" providerId="LiveId" clId="{424904CB-B8A8-4B5C-8F35-DE9936F1BE58}" dt="2023-06-12T16:00:03.423" v="877" actId="478"/>
          <ac:grpSpMkLst>
            <pc:docMk/>
            <pc:sldMk cId="4069266021" sldId="1266"/>
            <ac:grpSpMk id="15" creationId="{E620CE52-EAAA-4A56-A3FF-A0C21A858DCD}"/>
          </ac:grpSpMkLst>
        </pc:grpChg>
        <pc:grpChg chg="add del">
          <ac:chgData name="rezi sandani" userId="e102bc56b85d3ce2" providerId="LiveId" clId="{424904CB-B8A8-4B5C-8F35-DE9936F1BE58}" dt="2023-06-12T15:58:40.318" v="860" actId="478"/>
          <ac:grpSpMkLst>
            <pc:docMk/>
            <pc:sldMk cId="4069266021" sldId="1266"/>
            <ac:grpSpMk id="18" creationId="{62245E9A-16D1-4DC1-BCC4-AC6C614AE213}"/>
          </ac:grpSpMkLst>
        </pc:grpChg>
        <pc:grpChg chg="del">
          <ac:chgData name="rezi sandani" userId="e102bc56b85d3ce2" providerId="LiveId" clId="{424904CB-B8A8-4B5C-8F35-DE9936F1BE58}" dt="2023-06-12T15:57:54.693" v="852" actId="478"/>
          <ac:grpSpMkLst>
            <pc:docMk/>
            <pc:sldMk cId="4069266021" sldId="1266"/>
            <ac:grpSpMk id="20" creationId="{998B05D1-692E-43E8-8548-21F0830B2815}"/>
          </ac:grpSpMkLst>
        </pc:grpChg>
        <pc:grpChg chg="del mod">
          <ac:chgData name="rezi sandani" userId="e102bc56b85d3ce2" providerId="LiveId" clId="{424904CB-B8A8-4B5C-8F35-DE9936F1BE58}" dt="2023-06-12T15:59:37.007" v="871" actId="478"/>
          <ac:grpSpMkLst>
            <pc:docMk/>
            <pc:sldMk cId="4069266021" sldId="1266"/>
            <ac:grpSpMk id="26" creationId="{0011F721-C860-4EDF-B689-D4983BBC2260}"/>
          </ac:grpSpMkLst>
        </pc:grpChg>
        <pc:grpChg chg="del mod">
          <ac:chgData name="rezi sandani" userId="e102bc56b85d3ce2" providerId="LiveId" clId="{424904CB-B8A8-4B5C-8F35-DE9936F1BE58}" dt="2023-06-12T15:59:41.565" v="872" actId="478"/>
          <ac:grpSpMkLst>
            <pc:docMk/>
            <pc:sldMk cId="4069266021" sldId="1266"/>
            <ac:grpSpMk id="41" creationId="{4BFCD28F-8A14-4F29-A89B-89917C8C8520}"/>
          </ac:grpSpMkLst>
        </pc:grpChg>
        <pc:grpChg chg="mod">
          <ac:chgData name="rezi sandani" userId="e102bc56b85d3ce2" providerId="LiveId" clId="{424904CB-B8A8-4B5C-8F35-DE9936F1BE58}" dt="2023-06-12T16:05:03.401" v="902" actId="478"/>
          <ac:grpSpMkLst>
            <pc:docMk/>
            <pc:sldMk cId="4069266021" sldId="1266"/>
            <ac:grpSpMk id="43" creationId="{498B21E8-C5B7-4915-AD76-7B5910627E28}"/>
          </ac:grpSpMkLst>
        </pc:grpChg>
        <pc:grpChg chg="mod">
          <ac:chgData name="rezi sandani" userId="e102bc56b85d3ce2" providerId="LiveId" clId="{424904CB-B8A8-4B5C-8F35-DE9936F1BE58}" dt="2023-06-12T16:05:03.401" v="902" actId="478"/>
          <ac:grpSpMkLst>
            <pc:docMk/>
            <pc:sldMk cId="4069266021" sldId="1266"/>
            <ac:grpSpMk id="47" creationId="{4E4FC6F6-8D97-4317-8870-6C6FD9C2D775}"/>
          </ac:grpSpMkLst>
        </pc:grpChg>
        <pc:grpChg chg="mod">
          <ac:chgData name="rezi sandani" userId="e102bc56b85d3ce2" providerId="LiveId" clId="{424904CB-B8A8-4B5C-8F35-DE9936F1BE58}" dt="2023-06-12T16:05:03.401" v="902" actId="478"/>
          <ac:grpSpMkLst>
            <pc:docMk/>
            <pc:sldMk cId="4069266021" sldId="1266"/>
            <ac:grpSpMk id="50" creationId="{E2DADB7B-1840-4EC4-A7E6-D7C491205541}"/>
          </ac:grpSpMkLst>
        </pc:grpChg>
        <pc:grpChg chg="del mod">
          <ac:chgData name="rezi sandani" userId="e102bc56b85d3ce2" providerId="LiveId" clId="{424904CB-B8A8-4B5C-8F35-DE9936F1BE58}" dt="2023-06-12T16:01:20.255" v="895" actId="478"/>
          <ac:grpSpMkLst>
            <pc:docMk/>
            <pc:sldMk cId="4069266021" sldId="1266"/>
            <ac:grpSpMk id="53" creationId="{4A51BD6A-F2C5-49D7-87FE-9872515EEB94}"/>
          </ac:grpSpMkLst>
        </pc:grpChg>
        <pc:grpChg chg="add del mod topLvl">
          <ac:chgData name="rezi sandani" userId="e102bc56b85d3ce2" providerId="LiveId" clId="{424904CB-B8A8-4B5C-8F35-DE9936F1BE58}" dt="2023-06-12T16:06:15.744" v="906" actId="14100"/>
          <ac:grpSpMkLst>
            <pc:docMk/>
            <pc:sldMk cId="4069266021" sldId="1266"/>
            <ac:grpSpMk id="62" creationId="{99C638B7-48BA-46DE-A6AA-2253C996EC3D}"/>
          </ac:grpSpMkLst>
        </pc:grpChg>
        <pc:grpChg chg="del mod">
          <ac:chgData name="rezi sandani" userId="e102bc56b85d3ce2" providerId="LiveId" clId="{424904CB-B8A8-4B5C-8F35-DE9936F1BE58}" dt="2023-06-12T15:59:24.891" v="869" actId="478"/>
          <ac:grpSpMkLst>
            <pc:docMk/>
            <pc:sldMk cId="4069266021" sldId="1266"/>
            <ac:grpSpMk id="63" creationId="{E2E8D786-D607-4A17-84E9-B651007BC9BA}"/>
          </ac:grpSpMkLst>
        </pc:grpChg>
        <pc:picChg chg="add mod">
          <ac:chgData name="rezi sandani" userId="e102bc56b85d3ce2" providerId="LiveId" clId="{424904CB-B8A8-4B5C-8F35-DE9936F1BE58}" dt="2023-06-12T16:10:47.554" v="950" actId="1076"/>
          <ac:picMkLst>
            <pc:docMk/>
            <pc:sldMk cId="4069266021" sldId="1266"/>
            <ac:picMk id="29" creationId="{415D67D4-41DF-CD6A-7673-4ACF2233B89A}"/>
          </ac:picMkLst>
        </pc:picChg>
        <pc:picChg chg="add del mod">
          <ac:chgData name="rezi sandani" userId="e102bc56b85d3ce2" providerId="LiveId" clId="{424904CB-B8A8-4B5C-8F35-DE9936F1BE58}" dt="2023-06-12T16:12:09.248" v="983" actId="478"/>
          <ac:picMkLst>
            <pc:docMk/>
            <pc:sldMk cId="4069266021" sldId="1266"/>
            <ac:picMk id="34" creationId="{43219647-DA15-DAB6-8166-A9F552CBB9FB}"/>
          </ac:picMkLst>
        </pc:picChg>
        <pc:picChg chg="add mod">
          <ac:chgData name="rezi sandani" userId="e102bc56b85d3ce2" providerId="LiveId" clId="{424904CB-B8A8-4B5C-8F35-DE9936F1BE58}" dt="2023-06-12T16:11:16.373" v="955" actId="1076"/>
          <ac:picMkLst>
            <pc:docMk/>
            <pc:sldMk cId="4069266021" sldId="1266"/>
            <ac:picMk id="36" creationId="{EF9C55F3-E8E0-4ACC-3D5F-C9C1BFB059C2}"/>
          </ac:picMkLst>
        </pc:picChg>
        <pc:picChg chg="add mod">
          <ac:chgData name="rezi sandani" userId="e102bc56b85d3ce2" providerId="LiveId" clId="{424904CB-B8A8-4B5C-8F35-DE9936F1BE58}" dt="2023-06-12T16:11:22.876" v="960" actId="1076"/>
          <ac:picMkLst>
            <pc:docMk/>
            <pc:sldMk cId="4069266021" sldId="1266"/>
            <ac:picMk id="38" creationId="{74F82799-06C5-3D4B-00A5-69BF6E5C1C7C}"/>
          </ac:picMkLst>
        </pc:picChg>
        <pc:picChg chg="add mod">
          <ac:chgData name="rezi sandani" userId="e102bc56b85d3ce2" providerId="LiveId" clId="{424904CB-B8A8-4B5C-8F35-DE9936F1BE58}" dt="2023-06-12T16:11:27.327" v="962" actId="1076"/>
          <ac:picMkLst>
            <pc:docMk/>
            <pc:sldMk cId="4069266021" sldId="1266"/>
            <ac:picMk id="40" creationId="{242C246D-C829-A76A-A432-DF86D0C5EDDA}"/>
          </ac:picMkLst>
        </pc:picChg>
      </pc:sldChg>
      <pc:sldChg chg="add del">
        <pc:chgData name="rezi sandani" userId="e102bc56b85d3ce2" providerId="LiveId" clId="{424904CB-B8A8-4B5C-8F35-DE9936F1BE58}" dt="2023-06-12T14:46:20.428" v="257" actId="47"/>
        <pc:sldMkLst>
          <pc:docMk/>
          <pc:sldMk cId="1008316728" sldId="1267"/>
        </pc:sldMkLst>
      </pc:sldChg>
      <pc:sldChg chg="add del">
        <pc:chgData name="rezi sandani" userId="e102bc56b85d3ce2" providerId="LiveId" clId="{424904CB-B8A8-4B5C-8F35-DE9936F1BE58}" dt="2023-06-12T15:58:25.497" v="857"/>
        <pc:sldMkLst>
          <pc:docMk/>
          <pc:sldMk cId="1799748505" sldId="1267"/>
        </pc:sldMkLst>
      </pc:sldChg>
      <pc:sldChg chg="addSp delSp modSp add mod">
        <pc:chgData name="rezi sandani" userId="e102bc56b85d3ce2" providerId="LiveId" clId="{424904CB-B8A8-4B5C-8F35-DE9936F1BE58}" dt="2023-06-12T16:47:39.093" v="1139" actId="1076"/>
        <pc:sldMkLst>
          <pc:docMk/>
          <pc:sldMk cId="3389902556" sldId="1267"/>
        </pc:sldMkLst>
        <pc:spChg chg="add mod">
          <ac:chgData name="rezi sandani" userId="e102bc56b85d3ce2" providerId="LiveId" clId="{424904CB-B8A8-4B5C-8F35-DE9936F1BE58}" dt="2023-06-12T16:36:25.877" v="1042" actId="14100"/>
          <ac:spMkLst>
            <pc:docMk/>
            <pc:sldMk cId="3389902556" sldId="1267"/>
            <ac:spMk id="49" creationId="{35EF6B88-0DFA-B370-5C71-F93D68CCAACB}"/>
          </ac:spMkLst>
        </pc:spChg>
        <pc:spChg chg="mod">
          <ac:chgData name="rezi sandani" userId="e102bc56b85d3ce2" providerId="LiveId" clId="{424904CB-B8A8-4B5C-8F35-DE9936F1BE58}" dt="2023-06-12T16:35:05.453" v="1021" actId="1076"/>
          <ac:spMkLst>
            <pc:docMk/>
            <pc:sldMk cId="3389902556" sldId="1267"/>
            <ac:spMk id="55" creationId="{77AC6698-4141-44DA-A827-83CB0D66550C}"/>
          </ac:spMkLst>
        </pc:spChg>
        <pc:spChg chg="mod">
          <ac:chgData name="rezi sandani" userId="e102bc56b85d3ce2" providerId="LiveId" clId="{424904CB-B8A8-4B5C-8F35-DE9936F1BE58}" dt="2023-06-12T16:36:45.656" v="1043"/>
          <ac:spMkLst>
            <pc:docMk/>
            <pc:sldMk cId="3389902556" sldId="1267"/>
            <ac:spMk id="65" creationId="{5A85CD4A-9AEE-40C4-8D19-743EC3922F7F}"/>
          </ac:spMkLst>
        </pc:spChg>
        <pc:spChg chg="mod">
          <ac:chgData name="rezi sandani" userId="e102bc56b85d3ce2" providerId="LiveId" clId="{424904CB-B8A8-4B5C-8F35-DE9936F1BE58}" dt="2023-06-12T16:36:53.457" v="1044"/>
          <ac:spMkLst>
            <pc:docMk/>
            <pc:sldMk cId="3389902556" sldId="1267"/>
            <ac:spMk id="86" creationId="{8DC9F541-9836-4D33-AE96-872D796E351C}"/>
          </ac:spMkLst>
        </pc:spChg>
        <pc:picChg chg="add mod">
          <ac:chgData name="rezi sandani" userId="e102bc56b85d3ce2" providerId="LiveId" clId="{424904CB-B8A8-4B5C-8F35-DE9936F1BE58}" dt="2023-06-12T16:35:32.587" v="1028" actId="1076"/>
          <ac:picMkLst>
            <pc:docMk/>
            <pc:sldMk cId="3389902556" sldId="1267"/>
            <ac:picMk id="39" creationId="{BE3E6437-51A2-8D61-88AC-F430A3B697FD}"/>
          </ac:picMkLst>
        </pc:picChg>
        <pc:picChg chg="add mod">
          <ac:chgData name="rezi sandani" userId="e102bc56b85d3ce2" providerId="LiveId" clId="{424904CB-B8A8-4B5C-8F35-DE9936F1BE58}" dt="2023-06-12T16:35:53.859" v="1037" actId="14100"/>
          <ac:picMkLst>
            <pc:docMk/>
            <pc:sldMk cId="3389902556" sldId="1267"/>
            <ac:picMk id="45" creationId="{B4E6CE63-9E32-4651-D6F3-F0C73E464A58}"/>
          </ac:picMkLst>
        </pc:picChg>
        <pc:picChg chg="add mod">
          <ac:chgData name="rezi sandani" userId="e102bc56b85d3ce2" providerId="LiveId" clId="{424904CB-B8A8-4B5C-8F35-DE9936F1BE58}" dt="2023-06-12T16:35:43.049" v="1033" actId="1076"/>
          <ac:picMkLst>
            <pc:docMk/>
            <pc:sldMk cId="3389902556" sldId="1267"/>
            <ac:picMk id="47" creationId="{C3FD1EB7-70D8-E177-A5E4-8D74B158C221}"/>
          </ac:picMkLst>
        </pc:picChg>
        <pc:picChg chg="add del mod">
          <ac:chgData name="rezi sandani" userId="e102bc56b85d3ce2" providerId="LiveId" clId="{424904CB-B8A8-4B5C-8F35-DE9936F1BE58}" dt="2023-06-12T16:38:05.548" v="1052" actId="22"/>
          <ac:picMkLst>
            <pc:docMk/>
            <pc:sldMk cId="3389902556" sldId="1267"/>
            <ac:picMk id="51" creationId="{0D239FB8-2483-93BC-8A1F-002BD17741F3}"/>
          </ac:picMkLst>
        </pc:picChg>
        <pc:picChg chg="add del">
          <ac:chgData name="rezi sandani" userId="e102bc56b85d3ce2" providerId="LiveId" clId="{424904CB-B8A8-4B5C-8F35-DE9936F1BE58}" dt="2023-06-12T16:38:32.154" v="1054" actId="22"/>
          <ac:picMkLst>
            <pc:docMk/>
            <pc:sldMk cId="3389902556" sldId="1267"/>
            <ac:picMk id="53" creationId="{92082C28-3918-A15C-FD7E-6CAA02D4379E}"/>
          </ac:picMkLst>
        </pc:picChg>
        <pc:picChg chg="add del">
          <ac:chgData name="rezi sandani" userId="e102bc56b85d3ce2" providerId="LiveId" clId="{424904CB-B8A8-4B5C-8F35-DE9936F1BE58}" dt="2023-06-12T16:38:41.834" v="1056" actId="22"/>
          <ac:picMkLst>
            <pc:docMk/>
            <pc:sldMk cId="3389902556" sldId="1267"/>
            <ac:picMk id="57" creationId="{B086E369-A156-9F75-E07C-0F66546F725F}"/>
          </ac:picMkLst>
        </pc:picChg>
        <pc:picChg chg="add mod">
          <ac:chgData name="rezi sandani" userId="e102bc56b85d3ce2" providerId="LiveId" clId="{424904CB-B8A8-4B5C-8F35-DE9936F1BE58}" dt="2023-06-12T16:45:40.917" v="1124" actId="1076"/>
          <ac:picMkLst>
            <pc:docMk/>
            <pc:sldMk cId="3389902556" sldId="1267"/>
            <ac:picMk id="62" creationId="{4D340521-29F7-EA29-A547-3F154DB69C8A}"/>
          </ac:picMkLst>
        </pc:picChg>
        <pc:picChg chg="add mod">
          <ac:chgData name="rezi sandani" userId="e102bc56b85d3ce2" providerId="LiveId" clId="{424904CB-B8A8-4B5C-8F35-DE9936F1BE58}" dt="2023-06-12T16:47:39.093" v="1139" actId="1076"/>
          <ac:picMkLst>
            <pc:docMk/>
            <pc:sldMk cId="3389902556" sldId="1267"/>
            <ac:picMk id="64" creationId="{3086DE0E-B2BD-A364-3C06-9FF1D93B29D6}"/>
          </ac:picMkLst>
        </pc:picChg>
      </pc:sldChg>
      <pc:sldChg chg="add del">
        <pc:chgData name="rezi sandani" userId="e102bc56b85d3ce2" providerId="LiveId" clId="{424904CB-B8A8-4B5C-8F35-DE9936F1BE58}" dt="2023-06-12T14:46:26.468" v="259" actId="47"/>
        <pc:sldMkLst>
          <pc:docMk/>
          <pc:sldMk cId="2565233831" sldId="1268"/>
        </pc:sldMkLst>
      </pc:sldChg>
      <pc:sldChg chg="addSp modSp add mod">
        <pc:chgData name="rezi sandani" userId="e102bc56b85d3ce2" providerId="LiveId" clId="{424904CB-B8A8-4B5C-8F35-DE9936F1BE58}" dt="2023-06-12T16:46:12.643" v="1130" actId="1076"/>
        <pc:sldMkLst>
          <pc:docMk/>
          <pc:sldMk cId="2818639238" sldId="1268"/>
        </pc:sldMkLst>
        <pc:spChg chg="mod">
          <ac:chgData name="rezi sandani" userId="e102bc56b85d3ce2" providerId="LiveId" clId="{424904CB-B8A8-4B5C-8F35-DE9936F1BE58}" dt="2023-06-12T16:40:05.678" v="1089" actId="20577"/>
          <ac:spMkLst>
            <pc:docMk/>
            <pc:sldMk cId="2818639238" sldId="1268"/>
            <ac:spMk id="49" creationId="{35EF6B88-0DFA-B370-5C71-F93D68CCAACB}"/>
          </ac:spMkLst>
        </pc:spChg>
        <pc:spChg chg="mod">
          <ac:chgData name="rezi sandani" userId="e102bc56b85d3ce2" providerId="LiveId" clId="{424904CB-B8A8-4B5C-8F35-DE9936F1BE58}" dt="2023-06-12T16:40:26.765" v="1090"/>
          <ac:spMkLst>
            <pc:docMk/>
            <pc:sldMk cId="2818639238" sldId="1268"/>
            <ac:spMk id="65" creationId="{5A85CD4A-9AEE-40C4-8D19-743EC3922F7F}"/>
          </ac:spMkLst>
        </pc:spChg>
        <pc:spChg chg="mod">
          <ac:chgData name="rezi sandani" userId="e102bc56b85d3ce2" providerId="LiveId" clId="{424904CB-B8A8-4B5C-8F35-DE9936F1BE58}" dt="2023-06-12T16:40:35.518" v="1091"/>
          <ac:spMkLst>
            <pc:docMk/>
            <pc:sldMk cId="2818639238" sldId="1268"/>
            <ac:spMk id="86" creationId="{8DC9F541-9836-4D33-AE96-872D796E351C}"/>
          </ac:spMkLst>
        </pc:spChg>
        <pc:picChg chg="add mod">
          <ac:chgData name="rezi sandani" userId="e102bc56b85d3ce2" providerId="LiveId" clId="{424904CB-B8A8-4B5C-8F35-DE9936F1BE58}" dt="2023-06-12T16:46:05.184" v="1129" actId="1076"/>
          <ac:picMkLst>
            <pc:docMk/>
            <pc:sldMk cId="2818639238" sldId="1268"/>
            <ac:picMk id="40" creationId="{C6E6C918-EEEF-5A12-8858-4A731A46003C}"/>
          </ac:picMkLst>
        </pc:picChg>
        <pc:picChg chg="mod">
          <ac:chgData name="rezi sandani" userId="e102bc56b85d3ce2" providerId="LiveId" clId="{424904CB-B8A8-4B5C-8F35-DE9936F1BE58}" dt="2023-06-12T16:46:12.643" v="1130" actId="1076"/>
          <ac:picMkLst>
            <pc:docMk/>
            <pc:sldMk cId="2818639238" sldId="1268"/>
            <ac:picMk id="62" creationId="{4D340521-29F7-EA29-A547-3F154DB69C8A}"/>
          </ac:picMkLst>
        </pc:picChg>
      </pc:sldChg>
      <pc:sldChg chg="addSp modSp add mod">
        <pc:chgData name="rezi sandani" userId="e102bc56b85d3ce2" providerId="LiveId" clId="{424904CB-B8A8-4B5C-8F35-DE9936F1BE58}" dt="2023-06-12T16:46:21.609" v="1134" actId="1076"/>
        <pc:sldMkLst>
          <pc:docMk/>
          <pc:sldMk cId="4182275077" sldId="1269"/>
        </pc:sldMkLst>
        <pc:spChg chg="mod">
          <ac:chgData name="rezi sandani" userId="e102bc56b85d3ce2" providerId="LiveId" clId="{424904CB-B8A8-4B5C-8F35-DE9936F1BE58}" dt="2023-06-12T16:43:27.523" v="1109" actId="1076"/>
          <ac:spMkLst>
            <pc:docMk/>
            <pc:sldMk cId="4182275077" sldId="1269"/>
            <ac:spMk id="49" creationId="{35EF6B88-0DFA-B370-5C71-F93D68CCAACB}"/>
          </ac:spMkLst>
        </pc:spChg>
        <pc:picChg chg="add mod">
          <ac:chgData name="rezi sandani" userId="e102bc56b85d3ce2" providerId="LiveId" clId="{424904CB-B8A8-4B5C-8F35-DE9936F1BE58}" dt="2023-06-12T16:45:56.932" v="1128" actId="1076"/>
          <ac:picMkLst>
            <pc:docMk/>
            <pc:sldMk cId="4182275077" sldId="1269"/>
            <ac:picMk id="40" creationId="{D09480F8-2CB0-5079-6AFD-FD21977ED8E6}"/>
          </ac:picMkLst>
        </pc:picChg>
        <pc:picChg chg="mod">
          <ac:chgData name="rezi sandani" userId="e102bc56b85d3ce2" providerId="LiveId" clId="{424904CB-B8A8-4B5C-8F35-DE9936F1BE58}" dt="2023-06-12T16:46:21.609" v="1134" actId="1076"/>
          <ac:picMkLst>
            <pc:docMk/>
            <pc:sldMk cId="4182275077" sldId="1269"/>
            <ac:picMk id="62" creationId="{4D340521-29F7-EA29-A547-3F154DB69C8A}"/>
          </ac:picMkLst>
        </pc:picChg>
      </pc:sldChg>
      <pc:sldChg chg="add">
        <pc:chgData name="rezi sandani" userId="e102bc56b85d3ce2" providerId="LiveId" clId="{424904CB-B8A8-4B5C-8F35-DE9936F1BE58}" dt="2023-06-12T16:52:28.703" v="1140"/>
        <pc:sldMkLst>
          <pc:docMk/>
          <pc:sldMk cId="2367106024" sldId="1270"/>
        </pc:sldMkLst>
      </pc:sldChg>
      <pc:sldChg chg="addSp delSp modSp add mod ord delAnim modAnim">
        <pc:chgData name="rezi sandani" userId="e102bc56b85d3ce2" providerId="LiveId" clId="{424904CB-B8A8-4B5C-8F35-DE9936F1BE58}" dt="2023-06-12T17:01:27.761" v="1224" actId="14100"/>
        <pc:sldMkLst>
          <pc:docMk/>
          <pc:sldMk cId="191706095" sldId="1271"/>
        </pc:sldMkLst>
        <pc:spChg chg="add mod">
          <ac:chgData name="rezi sandani" userId="e102bc56b85d3ce2" providerId="LiveId" clId="{424904CB-B8A8-4B5C-8F35-DE9936F1BE58}" dt="2023-06-12T16:54:28.477" v="1169" actId="122"/>
          <ac:spMkLst>
            <pc:docMk/>
            <pc:sldMk cId="191706095" sldId="1271"/>
            <ac:spMk id="4" creationId="{275C6191-6E7E-4EE0-CCA7-061EA1AC76B1}"/>
          </ac:spMkLst>
        </pc:spChg>
        <pc:spChg chg="del topLvl">
          <ac:chgData name="rezi sandani" userId="e102bc56b85d3ce2" providerId="LiveId" clId="{424904CB-B8A8-4B5C-8F35-DE9936F1BE58}" dt="2023-06-12T16:55:18.400" v="1174" actId="478"/>
          <ac:spMkLst>
            <pc:docMk/>
            <pc:sldMk cId="191706095" sldId="1271"/>
            <ac:spMk id="5" creationId="{74710D5E-258D-4E78-A26C-0AE62D61B85F}"/>
          </ac:spMkLst>
        </pc:spChg>
        <pc:spChg chg="mod topLvl">
          <ac:chgData name="rezi sandani" userId="e102bc56b85d3ce2" providerId="LiveId" clId="{424904CB-B8A8-4B5C-8F35-DE9936F1BE58}" dt="2023-06-12T17:00:59.701" v="1218" actId="1076"/>
          <ac:spMkLst>
            <pc:docMk/>
            <pc:sldMk cId="191706095" sldId="1271"/>
            <ac:spMk id="6" creationId="{E5370972-4680-4338-82DB-2F2CF23349D4}"/>
          </ac:spMkLst>
        </pc:spChg>
        <pc:spChg chg="mod">
          <ac:chgData name="rezi sandani" userId="e102bc56b85d3ce2" providerId="LiveId" clId="{424904CB-B8A8-4B5C-8F35-DE9936F1BE58}" dt="2023-06-12T17:01:24.908" v="1223" actId="1076"/>
          <ac:spMkLst>
            <pc:docMk/>
            <pc:sldMk cId="191706095" sldId="1271"/>
            <ac:spMk id="7" creationId="{4A51E713-C637-407B-B36E-48BF0131848E}"/>
          </ac:spMkLst>
        </pc:spChg>
        <pc:spChg chg="add mod">
          <ac:chgData name="rezi sandani" userId="e102bc56b85d3ce2" providerId="LiveId" clId="{424904CB-B8A8-4B5C-8F35-DE9936F1BE58}" dt="2023-06-12T17:01:14.525" v="1222" actId="1076"/>
          <ac:spMkLst>
            <pc:docMk/>
            <pc:sldMk cId="191706095" sldId="1271"/>
            <ac:spMk id="9" creationId="{B750CFD6-E4F3-4041-F064-8AF3B11AB12C}"/>
          </ac:spMkLst>
        </pc:spChg>
        <pc:spChg chg="add mod">
          <ac:chgData name="rezi sandani" userId="e102bc56b85d3ce2" providerId="LiveId" clId="{424904CB-B8A8-4B5C-8F35-DE9936F1BE58}" dt="2023-06-12T17:01:27.761" v="1224" actId="14100"/>
          <ac:spMkLst>
            <pc:docMk/>
            <pc:sldMk cId="191706095" sldId="1271"/>
            <ac:spMk id="10" creationId="{FE43AD39-A1AD-51AE-8FF9-CACF5399056A}"/>
          </ac:spMkLst>
        </pc:spChg>
        <pc:spChg chg="add del mod">
          <ac:chgData name="rezi sandani" userId="e102bc56b85d3ce2" providerId="LiveId" clId="{424904CB-B8A8-4B5C-8F35-DE9936F1BE58}" dt="2023-06-12T16:59:16.558" v="1199" actId="478"/>
          <ac:spMkLst>
            <pc:docMk/>
            <pc:sldMk cId="191706095" sldId="1271"/>
            <ac:spMk id="12" creationId="{F342F6A8-A4FF-0B4B-C7B4-1325458A75CE}"/>
          </ac:spMkLst>
        </pc:spChg>
        <pc:spChg chg="del topLvl">
          <ac:chgData name="rezi sandani" userId="e102bc56b85d3ce2" providerId="LiveId" clId="{424904CB-B8A8-4B5C-8F35-DE9936F1BE58}" dt="2023-06-12T16:55:36.608" v="1176" actId="478"/>
          <ac:spMkLst>
            <pc:docMk/>
            <pc:sldMk cId="191706095" sldId="1271"/>
            <ac:spMk id="15" creationId="{A3B5ECF0-2C02-4AEB-96BE-C9570A5A6864}"/>
          </ac:spMkLst>
        </pc:spChg>
        <pc:spChg chg="mod topLvl">
          <ac:chgData name="rezi sandani" userId="e102bc56b85d3ce2" providerId="LiveId" clId="{424904CB-B8A8-4B5C-8F35-DE9936F1BE58}" dt="2023-06-12T17:00:52.574" v="1216" actId="1076"/>
          <ac:spMkLst>
            <pc:docMk/>
            <pc:sldMk cId="191706095" sldId="1271"/>
            <ac:spMk id="16" creationId="{0674E7DA-98E5-4702-A0B4-57F57B155773}"/>
          </ac:spMkLst>
        </pc:spChg>
        <pc:spChg chg="del topLvl">
          <ac:chgData name="rezi sandani" userId="e102bc56b85d3ce2" providerId="LiveId" clId="{424904CB-B8A8-4B5C-8F35-DE9936F1BE58}" dt="2023-06-12T16:56:18.332" v="1182" actId="478"/>
          <ac:spMkLst>
            <pc:docMk/>
            <pc:sldMk cId="191706095" sldId="1271"/>
            <ac:spMk id="18" creationId="{DDD09DCA-ECEA-4755-B591-2D4A889DBCB2}"/>
          </ac:spMkLst>
        </pc:spChg>
        <pc:spChg chg="mod topLvl">
          <ac:chgData name="rezi sandani" userId="e102bc56b85d3ce2" providerId="LiveId" clId="{424904CB-B8A8-4B5C-8F35-DE9936F1BE58}" dt="2023-06-12T17:00:29.156" v="1211" actId="1076"/>
          <ac:spMkLst>
            <pc:docMk/>
            <pc:sldMk cId="191706095" sldId="1271"/>
            <ac:spMk id="19" creationId="{0266B40F-FFEC-416C-BBBB-F577187A7661}"/>
          </ac:spMkLst>
        </pc:spChg>
        <pc:spChg chg="del">
          <ac:chgData name="rezi sandani" userId="e102bc56b85d3ce2" providerId="LiveId" clId="{424904CB-B8A8-4B5C-8F35-DE9936F1BE58}" dt="2023-06-12T16:54:06.380" v="1149" actId="478"/>
          <ac:spMkLst>
            <pc:docMk/>
            <pc:sldMk cId="191706095" sldId="1271"/>
            <ac:spMk id="35" creationId="{45374769-96E5-4EB3-B9F3-EA56826E8D4E}"/>
          </ac:spMkLst>
        </pc:spChg>
        <pc:spChg chg="mod">
          <ac:chgData name="rezi sandani" userId="e102bc56b85d3ce2" providerId="LiveId" clId="{424904CB-B8A8-4B5C-8F35-DE9936F1BE58}" dt="2023-06-12T16:59:18.914" v="1201" actId="1076"/>
          <ac:spMkLst>
            <pc:docMk/>
            <pc:sldMk cId="191706095" sldId="1271"/>
            <ac:spMk id="38" creationId="{B426F8E3-1FDA-4410-BA17-406FEEA81197}"/>
          </ac:spMkLst>
        </pc:spChg>
        <pc:spChg chg="del">
          <ac:chgData name="rezi sandani" userId="e102bc56b85d3ce2" providerId="LiveId" clId="{424904CB-B8A8-4B5C-8F35-DE9936F1BE58}" dt="2023-06-12T16:54:05.315" v="1148" actId="478"/>
          <ac:spMkLst>
            <pc:docMk/>
            <pc:sldMk cId="191706095" sldId="1271"/>
            <ac:spMk id="41" creationId="{C4249BDE-B172-4623-B38D-B4599218B1AD}"/>
          </ac:spMkLst>
        </pc:spChg>
        <pc:spChg chg="mod">
          <ac:chgData name="rezi sandani" userId="e102bc56b85d3ce2" providerId="LiveId" clId="{424904CB-B8A8-4B5C-8F35-DE9936F1BE58}" dt="2023-06-12T17:01:12.857" v="1221" actId="1076"/>
          <ac:spMkLst>
            <pc:docMk/>
            <pc:sldMk cId="191706095" sldId="1271"/>
            <ac:spMk id="67" creationId="{3AE04F83-94C1-4528-B6BD-CBDFBC0E7716}"/>
          </ac:spMkLst>
        </pc:spChg>
        <pc:grpChg chg="del">
          <ac:chgData name="rezi sandani" userId="e102bc56b85d3ce2" providerId="LiveId" clId="{424904CB-B8A8-4B5C-8F35-DE9936F1BE58}" dt="2023-06-12T16:55:18.400" v="1174" actId="478"/>
          <ac:grpSpMkLst>
            <pc:docMk/>
            <pc:sldMk cId="191706095" sldId="1271"/>
            <ac:grpSpMk id="2" creationId="{22952512-9141-42CE-B259-0EEE4DE3898E}"/>
          </ac:grpSpMkLst>
        </pc:grpChg>
        <pc:grpChg chg="del">
          <ac:chgData name="rezi sandani" userId="e102bc56b85d3ce2" providerId="LiveId" clId="{424904CB-B8A8-4B5C-8F35-DE9936F1BE58}" dt="2023-06-12T16:55:36.608" v="1176" actId="478"/>
          <ac:grpSpMkLst>
            <pc:docMk/>
            <pc:sldMk cId="191706095" sldId="1271"/>
            <ac:grpSpMk id="3" creationId="{BFECBAB4-3181-46A1-AEED-36E42A951497}"/>
          </ac:grpSpMkLst>
        </pc:grpChg>
        <pc:grpChg chg="del">
          <ac:chgData name="rezi sandani" userId="e102bc56b85d3ce2" providerId="LiveId" clId="{424904CB-B8A8-4B5C-8F35-DE9936F1BE58}" dt="2023-06-12T16:56:18.332" v="1182" actId="478"/>
          <ac:grpSpMkLst>
            <pc:docMk/>
            <pc:sldMk cId="191706095" sldId="1271"/>
            <ac:grpSpMk id="8" creationId="{175D8531-95CC-4C81-A359-9376621B6300}"/>
          </ac:grpSpMkLst>
        </pc:grpChg>
        <pc:grpChg chg="del mod">
          <ac:chgData name="rezi sandani" userId="e102bc56b85d3ce2" providerId="LiveId" clId="{424904CB-B8A8-4B5C-8F35-DE9936F1BE58}" dt="2023-06-12T16:59:20.801" v="1203" actId="478"/>
          <ac:grpSpMkLst>
            <pc:docMk/>
            <pc:sldMk cId="191706095" sldId="1271"/>
            <ac:grpSpMk id="20" creationId="{8E0825D9-BE51-4816-B25F-141DB230F46C}"/>
          </ac:grpSpMkLst>
        </pc:grpChg>
        <pc:grpChg chg="mod">
          <ac:chgData name="rezi sandani" userId="e102bc56b85d3ce2" providerId="LiveId" clId="{424904CB-B8A8-4B5C-8F35-DE9936F1BE58}" dt="2023-06-12T16:53:59.108" v="1146" actId="1076"/>
          <ac:grpSpMkLst>
            <pc:docMk/>
            <pc:sldMk cId="191706095" sldId="1271"/>
            <ac:grpSpMk id="70" creationId="{2C3D0B9C-A665-4C74-BCA6-80B321E4B5A2}"/>
          </ac:grpSpMkLst>
        </pc:grpChg>
        <pc:grpChg chg="del">
          <ac:chgData name="rezi sandani" userId="e102bc56b85d3ce2" providerId="LiveId" clId="{424904CB-B8A8-4B5C-8F35-DE9936F1BE58}" dt="2023-06-12T16:54:01.968" v="1147" actId="478"/>
          <ac:grpSpMkLst>
            <pc:docMk/>
            <pc:sldMk cId="191706095" sldId="1271"/>
            <ac:grpSpMk id="82" creationId="{D03D29B1-85AC-405D-87A4-F358863853C5}"/>
          </ac:grpSpMkLst>
        </pc:grpChg>
        <pc:picChg chg="add mod">
          <ac:chgData name="rezi sandani" userId="e102bc56b85d3ce2" providerId="LiveId" clId="{424904CB-B8A8-4B5C-8F35-DE9936F1BE58}" dt="2023-06-12T17:00:11.495" v="1209" actId="1076"/>
          <ac:picMkLst>
            <pc:docMk/>
            <pc:sldMk cId="191706095" sldId="1271"/>
            <ac:picMk id="14" creationId="{5AEBCFA9-E097-B243-2A3C-708D21F10A12}"/>
          </ac:picMkLst>
        </pc:picChg>
        <pc:picChg chg="del">
          <ac:chgData name="rezi sandani" userId="e102bc56b85d3ce2" providerId="LiveId" clId="{424904CB-B8A8-4B5C-8F35-DE9936F1BE58}" dt="2023-06-12T16:59:09.877" v="1196" actId="478"/>
          <ac:picMkLst>
            <pc:docMk/>
            <pc:sldMk cId="191706095" sldId="1271"/>
            <ac:picMk id="36" creationId="{2112AD3E-AC24-4E00-8F5A-A0E01C537580}"/>
          </ac:picMkLst>
        </pc:picChg>
        <pc:picChg chg="del">
          <ac:chgData name="rezi sandani" userId="e102bc56b85d3ce2" providerId="LiveId" clId="{424904CB-B8A8-4B5C-8F35-DE9936F1BE58}" dt="2023-06-12T16:54:37.007" v="1171" actId="478"/>
          <ac:picMkLst>
            <pc:docMk/>
            <pc:sldMk cId="191706095" sldId="1271"/>
            <ac:picMk id="68" creationId="{70608EEA-9B59-400E-ACBC-57A75A4C2137}"/>
          </ac:picMkLst>
        </pc:picChg>
        <pc:picChg chg="del">
          <ac:chgData name="rezi sandani" userId="e102bc56b85d3ce2" providerId="LiveId" clId="{424904CB-B8A8-4B5C-8F35-DE9936F1BE58}" dt="2023-06-12T16:54:34.396" v="1170" actId="478"/>
          <ac:picMkLst>
            <pc:docMk/>
            <pc:sldMk cId="191706095" sldId="1271"/>
            <ac:picMk id="69" creationId="{602312FD-8E73-45D7-A8BC-91E37E49050D}"/>
          </ac:picMkLst>
        </pc:picChg>
      </pc:sldChg>
      <pc:sldMasterChg chg="add addSldLayout">
        <pc:chgData name="rezi sandani" userId="e102bc56b85d3ce2" providerId="LiveId" clId="{424904CB-B8A8-4B5C-8F35-DE9936F1BE58}" dt="2023-06-12T16:52:48.049" v="1141"/>
        <pc:sldMasterMkLst>
          <pc:docMk/>
          <pc:sldMasterMk cId="2094210921" sldId="2147483648"/>
        </pc:sldMasterMkLst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595839767" sldId="2147483649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279670944" sldId="2147483650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622235062" sldId="2147483651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439540928" sldId="2147483652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870547754" sldId="2147483653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516731703" sldId="2147483654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82490870" sldId="2147483655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872713091" sldId="2147483656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907522186" sldId="2147483657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66910782" sldId="2147483658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31158102" sldId="2147483659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905106627" sldId="2147483660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15155520" sldId="2147483661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66489605" sldId="2147483662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836705959" sldId="2147483663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371714906" sldId="2147483664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73716963" sldId="2147483665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956031941" sldId="2147483666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262441754" sldId="2147483667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894249016" sldId="2147483668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488870177" sldId="2147483669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4222870718" sldId="2147483670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605810942" sldId="2147483671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469333033" sldId="2147483672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556258759" sldId="2147483673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311686999" sldId="2147483674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254640184" sldId="2147483675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937145047" sldId="2147483676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14164053" sldId="2147483680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047042981" sldId="2147483681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111981895" sldId="2147483686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944379470" sldId="2147483688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428946376" sldId="2147483689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531926579" sldId="2147483690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188944498" sldId="2147483691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080957417" sldId="2147483692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631151636" sldId="2147483693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397308413" sldId="2147483694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859508749" sldId="2147483695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067405112" sldId="2147483696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863642577" sldId="2147483698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524451835" sldId="2147483700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3676422482" sldId="2147483701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91760551" sldId="2147483702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2460451551" sldId="2147483703"/>
          </pc:sldLayoutMkLst>
        </pc:sldLayoutChg>
        <pc:sldLayoutChg chg="add">
          <pc:chgData name="rezi sandani" userId="e102bc56b85d3ce2" providerId="LiveId" clId="{424904CB-B8A8-4B5C-8F35-DE9936F1BE58}" dt="2023-06-12T16:52:48.049" v="1141"/>
          <pc:sldLayoutMkLst>
            <pc:docMk/>
            <pc:sldMasterMk cId="2094210921" sldId="2147483648"/>
            <pc:sldLayoutMk cId="1338315369" sldId="2147483704"/>
          </pc:sldLayoutMkLst>
        </pc:sldLayoutChg>
      </pc:sldMasterChg>
      <pc:sldMasterChg chg="del delSldLayout">
        <pc:chgData name="rezi sandani" userId="e102bc56b85d3ce2" providerId="LiveId" clId="{424904CB-B8A8-4B5C-8F35-DE9936F1BE58}" dt="2023-06-12T14:31:51.697" v="163" actId="47"/>
        <pc:sldMasterMkLst>
          <pc:docMk/>
          <pc:sldMasterMk cId="2859822890" sldId="2147483693"/>
        </pc:sldMasterMkLst>
        <pc:sldLayoutChg chg="del">
          <pc:chgData name="rezi sandani" userId="e102bc56b85d3ce2" providerId="LiveId" clId="{424904CB-B8A8-4B5C-8F35-DE9936F1BE58}" dt="2023-06-12T14:31:51.697" v="163" actId="47"/>
          <pc:sldLayoutMkLst>
            <pc:docMk/>
            <pc:sldMasterMk cId="2859822890" sldId="2147483693"/>
            <pc:sldLayoutMk cId="688046235" sldId="2147483688"/>
          </pc:sldLayoutMkLst>
        </pc:sldLayoutChg>
      </pc:sldMasterChg>
      <pc:sldMasterChg chg="modSldLayout">
        <pc:chgData name="rezi sandani" userId="e102bc56b85d3ce2" providerId="LiveId" clId="{424904CB-B8A8-4B5C-8F35-DE9936F1BE58}" dt="2023-06-12T16:52:48.049" v="1141"/>
        <pc:sldMasterMkLst>
          <pc:docMk/>
          <pc:sldMasterMk cId="1164410070" sldId="2147483708"/>
        </pc:sldMasterMkLst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2169000871" sldId="2147483814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3324658918" sldId="2147483815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1169606556" sldId="2147483817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147648655" sldId="2147483818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560049608" sldId="2147483819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392560211" sldId="2147483820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592691239" sldId="2147483821"/>
          </pc:sldLayoutMkLst>
        </pc:sldLayoutChg>
        <pc:sldLayoutChg chg="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708"/>
            <pc:sldLayoutMk cId="3834903568" sldId="2147483822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2469260804" sldId="2147483840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4054062205" sldId="2147483843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110041102" sldId="2147483844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4162497723" sldId="2147483845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199257868" sldId="2147483847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2428826375" sldId="2147483855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1100252362" sldId="2147483856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3464986582" sldId="2147483858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1755290506" sldId="2147483860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46743528" sldId="2147483861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3679290072" sldId="2147483862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1828301851" sldId="2147483864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2707281458" sldId="2147483868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470669357" sldId="2147483869"/>
          </pc:sldLayoutMkLst>
        </pc:sldLayoutChg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708"/>
            <pc:sldLayoutMk cId="1966756293" sldId="2147483870"/>
          </pc:sldLayoutMkLst>
        </pc:sldLayoutChg>
      </pc:sldMasterChg>
      <pc:sldMasterChg chg="addSldLayout modSldLayout">
        <pc:chgData name="rezi sandani" userId="e102bc56b85d3ce2" providerId="LiveId" clId="{424904CB-B8A8-4B5C-8F35-DE9936F1BE58}" dt="2023-06-12T16:52:48.049" v="1141"/>
        <pc:sldMasterMkLst>
          <pc:docMk/>
          <pc:sldMasterMk cId="3197336266" sldId="2147483712"/>
        </pc:sldMasterMkLst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197336266" sldId="2147483712"/>
            <pc:sldLayoutMk cId="88008790" sldId="2147483865"/>
          </pc:sldLayoutMkLst>
        </pc:sldLayoutChg>
      </pc:sldMasterChg>
      <pc:sldMasterChg chg="modSldLayout">
        <pc:chgData name="rezi sandani" userId="e102bc56b85d3ce2" providerId="LiveId" clId="{424904CB-B8A8-4B5C-8F35-DE9936F1BE58}" dt="2023-06-12T14:06:26.692" v="47"/>
        <pc:sldMasterMkLst>
          <pc:docMk/>
          <pc:sldMasterMk cId="2015928084" sldId="2147483753"/>
        </pc:sldMasterMkLst>
        <pc:sldLayoutChg chg="replId">
          <pc:chgData name="rezi sandani" userId="e102bc56b85d3ce2" providerId="LiveId" clId="{424904CB-B8A8-4B5C-8F35-DE9936F1BE58}" dt="2023-06-12T14:06:26.692" v="47"/>
          <pc:sldLayoutMkLst>
            <pc:docMk/>
            <pc:sldMasterMk cId="2015928084" sldId="2147483753"/>
            <pc:sldLayoutMk cId="1086997560" sldId="2147483798"/>
          </pc:sldLayoutMkLst>
        </pc:sldLayoutChg>
      </pc:sldMasterChg>
      <pc:sldMasterChg chg="modSldLayout">
        <pc:chgData name="rezi sandani" userId="e102bc56b85d3ce2" providerId="LiveId" clId="{424904CB-B8A8-4B5C-8F35-DE9936F1BE58}" dt="2023-06-12T14:06:26.692" v="47"/>
        <pc:sldMasterMkLst>
          <pc:docMk/>
          <pc:sldMasterMk cId="347182952" sldId="2147483755"/>
        </pc:sldMasterMkLst>
        <pc:sldLayoutChg chg="replId">
          <pc:chgData name="rezi sandani" userId="e102bc56b85d3ce2" providerId="LiveId" clId="{424904CB-B8A8-4B5C-8F35-DE9936F1BE58}" dt="2023-06-12T14:06:26.692" v="47"/>
          <pc:sldLayoutMkLst>
            <pc:docMk/>
            <pc:sldMasterMk cId="347182952" sldId="2147483755"/>
            <pc:sldLayoutMk cId="1827023964" sldId="2147483765"/>
          </pc:sldLayoutMkLst>
        </pc:sldLayoutChg>
      </pc:sldMasterChg>
      <pc:sldMasterChg chg="modSldLayout">
        <pc:chgData name="rezi sandani" userId="e102bc56b85d3ce2" providerId="LiveId" clId="{424904CB-B8A8-4B5C-8F35-DE9936F1BE58}" dt="2023-06-12T14:06:26.692" v="47"/>
        <pc:sldMasterMkLst>
          <pc:docMk/>
          <pc:sldMasterMk cId="3214877249" sldId="2147483757"/>
        </pc:sldMasterMkLst>
        <pc:sldLayoutChg chg="replId">
          <pc:chgData name="rezi sandani" userId="e102bc56b85d3ce2" providerId="LiveId" clId="{424904CB-B8A8-4B5C-8F35-DE9936F1BE58}" dt="2023-06-12T14:06:26.692" v="47"/>
          <pc:sldLayoutMkLst>
            <pc:docMk/>
            <pc:sldMasterMk cId="3214877249" sldId="2147483757"/>
            <pc:sldLayoutMk cId="835730666" sldId="2147483774"/>
          </pc:sldLayoutMkLst>
        </pc:sldLayoutChg>
      </pc:sldMasterChg>
      <pc:sldMasterChg chg="modSldLayout">
        <pc:chgData name="rezi sandani" userId="e102bc56b85d3ce2" providerId="LiveId" clId="{424904CB-B8A8-4B5C-8F35-DE9936F1BE58}" dt="2023-06-12T14:06:26.692" v="47"/>
        <pc:sldMasterMkLst>
          <pc:docMk/>
          <pc:sldMasterMk cId="461922692" sldId="2147483762"/>
        </pc:sldMasterMkLst>
        <pc:sldLayoutChg chg="replId">
          <pc:chgData name="rezi sandani" userId="e102bc56b85d3ce2" providerId="LiveId" clId="{424904CB-B8A8-4B5C-8F35-DE9936F1BE58}" dt="2023-06-12T14:06:26.692" v="47"/>
          <pc:sldLayoutMkLst>
            <pc:docMk/>
            <pc:sldMasterMk cId="461922692" sldId="2147483762"/>
            <pc:sldLayoutMk cId="3998830891" sldId="2147483778"/>
          </pc:sldLayoutMkLst>
        </pc:sldLayoutChg>
      </pc:sldMasterChg>
      <pc:sldMasterChg chg="replId modSldLayout">
        <pc:chgData name="rezi sandani" userId="e102bc56b85d3ce2" providerId="LiveId" clId="{424904CB-B8A8-4B5C-8F35-DE9936F1BE58}" dt="2023-06-12T14:06:26.692" v="47"/>
        <pc:sldMasterMkLst>
          <pc:docMk/>
          <pc:sldMasterMk cId="3238399568" sldId="2147483764"/>
        </pc:sldMasterMkLst>
        <pc:sldLayoutChg chg="replId">
          <pc:chgData name="rezi sandani" userId="e102bc56b85d3ce2" providerId="LiveId" clId="{424904CB-B8A8-4B5C-8F35-DE9936F1BE58}" dt="2023-06-12T14:06:26.692" v="47"/>
          <pc:sldLayoutMkLst>
            <pc:docMk/>
            <pc:sldMasterMk cId="3238399568" sldId="2147483764"/>
            <pc:sldLayoutMk cId="806775246" sldId="2147483790"/>
          </pc:sldLayoutMkLst>
        </pc:sldLayoutChg>
      </pc:sldMasterChg>
      <pc:sldMasterChg chg="replId modSldLayout">
        <pc:chgData name="rezi sandani" userId="e102bc56b85d3ce2" providerId="LiveId" clId="{424904CB-B8A8-4B5C-8F35-DE9936F1BE58}" dt="2023-06-12T14:06:26.692" v="47"/>
        <pc:sldMasterMkLst>
          <pc:docMk/>
          <pc:sldMasterMk cId="3817484076" sldId="2147483779"/>
        </pc:sldMasterMkLst>
        <pc:sldLayoutChg chg="replId">
          <pc:chgData name="rezi sandani" userId="e102bc56b85d3ce2" providerId="LiveId" clId="{424904CB-B8A8-4B5C-8F35-DE9936F1BE58}" dt="2023-06-12T14:06:26.692" v="47"/>
          <pc:sldLayoutMkLst>
            <pc:docMk/>
            <pc:sldMasterMk cId="3817484076" sldId="2147483779"/>
            <pc:sldLayoutMk cId="2218274571" sldId="2147483784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6:52:48.049" v="1141"/>
        <pc:sldMasterMkLst>
          <pc:docMk/>
          <pc:sldMasterMk cId="1164410070" sldId="2147483802"/>
        </pc:sldMasterMkLst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067207106" sldId="2147483665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015092930" sldId="2147483687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966756293" sldId="2147483766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2505397772" sldId="2147483767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03724131" sldId="2147483768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873185349" sldId="2147483769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99257868" sldId="2147483770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828301851" sldId="2147483771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679290072" sldId="2147483772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755290506" sldId="2147483773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464986582" sldId="2147483775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2469260804" sldId="2147483776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4054062205" sldId="2147483777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100252362" sldId="2147483780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592691239" sldId="2147483781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92560211" sldId="2147483782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560049608" sldId="2147483783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46743528" sldId="2147483785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4162497723" sldId="2147483786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2169000871" sldId="2147483787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2936141453" sldId="2147483788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2707281458" sldId="2147483789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324658918" sldId="2147483791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169606556" sldId="2147483792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47648655" sldId="2147483793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037384699" sldId="2147483794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753419867" sldId="2147483795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470669357" sldId="2147483796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163579602" sldId="2147483797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2428826375" sldId="2147483799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110041102" sldId="2147483800"/>
          </pc:sldLayoutMkLst>
        </pc:sldLayoutChg>
        <pc:sldLayoutChg chg="add">
          <pc:chgData name="rezi sandani" userId="e102bc56b85d3ce2" providerId="LiveId" clId="{424904CB-B8A8-4B5C-8F35-DE9936F1BE58}" dt="2023-06-12T14:06:26.692" v="47"/>
          <pc:sldLayoutMkLst>
            <pc:docMk/>
            <pc:sldMasterMk cId="1164410070" sldId="2147483802"/>
            <pc:sldLayoutMk cId="3834903568" sldId="2147483801"/>
          </pc:sldLayoutMkLst>
        </pc:sldLayoutChg>
        <pc:sldLayoutChg chg="add replId">
          <pc:chgData name="rezi sandani" userId="e102bc56b85d3ce2" providerId="LiveId" clId="{424904CB-B8A8-4B5C-8F35-DE9936F1BE58}" dt="2023-06-12T14:18:50.797" v="48"/>
          <pc:sldLayoutMkLst>
            <pc:docMk/>
            <pc:sldMasterMk cId="1164410070" sldId="2147483802"/>
            <pc:sldLayoutMk cId="2897396154" sldId="2147483803"/>
          </pc:sldLayoutMkLst>
        </pc:sldLayoutChg>
        <pc:sldLayoutChg chg="add 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802"/>
            <pc:sldLayoutMk cId="103019550" sldId="2147483816"/>
          </pc:sldLayoutMkLst>
        </pc:sldLayoutChg>
        <pc:sldLayoutChg chg="add 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802"/>
            <pc:sldLayoutMk cId="1171231652" sldId="2147483823"/>
          </pc:sldLayoutMkLst>
        </pc:sldLayoutChg>
        <pc:sldLayoutChg chg="add replId">
          <pc:chgData name="rezi sandani" userId="e102bc56b85d3ce2" providerId="LiveId" clId="{424904CB-B8A8-4B5C-8F35-DE9936F1BE58}" dt="2023-06-12T14:33:48.106" v="168"/>
          <pc:sldLayoutMkLst>
            <pc:docMk/>
            <pc:sldMasterMk cId="1164410070" sldId="2147483802"/>
            <pc:sldLayoutMk cId="3409579698" sldId="2147483824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802"/>
            <pc:sldLayoutMk cId="2232946556" sldId="2147483846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1164410070" sldId="2147483802"/>
            <pc:sldLayoutMk cId="1898955953" sldId="2147483859"/>
          </pc:sldLayoutMkLst>
        </pc:sldLayoutChg>
      </pc:sldMasterChg>
      <pc:sldMasterChg chg="add addSldLayout">
        <pc:chgData name="rezi sandani" userId="e102bc56b85d3ce2" providerId="LiveId" clId="{424904CB-B8A8-4B5C-8F35-DE9936F1BE58}" dt="2023-06-12T14:19:00.977" v="49"/>
        <pc:sldMasterMkLst>
          <pc:docMk/>
          <pc:sldMasterMk cId="1410380589" sldId="2147483804"/>
        </pc:sldMasterMkLst>
        <pc:sldLayoutChg chg="add">
          <pc:chgData name="rezi sandani" userId="e102bc56b85d3ce2" providerId="LiveId" clId="{424904CB-B8A8-4B5C-8F35-DE9936F1BE58}" dt="2023-06-12T14:19:00.977" v="49"/>
          <pc:sldLayoutMkLst>
            <pc:docMk/>
            <pc:sldMasterMk cId="1410380589" sldId="2147483804"/>
            <pc:sldLayoutMk cId="140841292" sldId="2147483805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4:20:13.464" v="51"/>
        <pc:sldMasterMkLst>
          <pc:docMk/>
          <pc:sldMasterMk cId="1410380589" sldId="2147483806"/>
        </pc:sldMasterMkLst>
        <pc:sldLayoutChg chg="add replId">
          <pc:chgData name="rezi sandani" userId="e102bc56b85d3ce2" providerId="LiveId" clId="{424904CB-B8A8-4B5C-8F35-DE9936F1BE58}" dt="2023-06-12T14:20:13.464" v="51"/>
          <pc:sldLayoutMkLst>
            <pc:docMk/>
            <pc:sldMasterMk cId="1410380589" sldId="2147483806"/>
            <pc:sldLayoutMk cId="140841292" sldId="2147483807"/>
          </pc:sldLayoutMkLst>
        </pc:sldLayoutChg>
      </pc:sldMasterChg>
      <pc:sldMasterChg chg="add addSldLayout">
        <pc:chgData name="rezi sandani" userId="e102bc56b85d3ce2" providerId="LiveId" clId="{424904CB-B8A8-4B5C-8F35-DE9936F1BE58}" dt="2023-06-12T14:20:26.762" v="52"/>
        <pc:sldMasterMkLst>
          <pc:docMk/>
          <pc:sldMasterMk cId="3209742378" sldId="2147483808"/>
        </pc:sldMasterMkLst>
        <pc:sldLayoutChg chg="add">
          <pc:chgData name="rezi sandani" userId="e102bc56b85d3ce2" providerId="LiveId" clId="{424904CB-B8A8-4B5C-8F35-DE9936F1BE58}" dt="2023-06-12T14:20:26.762" v="52"/>
          <pc:sldLayoutMkLst>
            <pc:docMk/>
            <pc:sldMasterMk cId="3209742378" sldId="2147483808"/>
            <pc:sldLayoutMk cId="1032816497" sldId="2147483809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4:21:18.137" v="54"/>
        <pc:sldMasterMkLst>
          <pc:docMk/>
          <pc:sldMasterMk cId="3209742378" sldId="2147483810"/>
        </pc:sldMasterMkLst>
        <pc:sldLayoutChg chg="add replId">
          <pc:chgData name="rezi sandani" userId="e102bc56b85d3ce2" providerId="LiveId" clId="{424904CB-B8A8-4B5C-8F35-DE9936F1BE58}" dt="2023-06-12T14:21:18.137" v="54"/>
          <pc:sldLayoutMkLst>
            <pc:docMk/>
            <pc:sldMasterMk cId="3209742378" sldId="2147483810"/>
            <pc:sldLayoutMk cId="1032816497" sldId="2147483811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4:33:48.106" v="168"/>
        <pc:sldMasterMkLst>
          <pc:docMk/>
          <pc:sldMasterMk cId="1410380589" sldId="2147483812"/>
        </pc:sldMasterMkLst>
        <pc:sldLayoutChg chg="add replId">
          <pc:chgData name="rezi sandani" userId="e102bc56b85d3ce2" providerId="LiveId" clId="{424904CB-B8A8-4B5C-8F35-DE9936F1BE58}" dt="2023-06-12T14:33:48.106" v="168"/>
          <pc:sldLayoutMkLst>
            <pc:docMk/>
            <pc:sldMasterMk cId="1410380589" sldId="2147483812"/>
            <pc:sldLayoutMk cId="140841292" sldId="2147483813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6:52:48.049" v="1141"/>
        <pc:sldMasterMkLst>
          <pc:docMk/>
          <pc:sldMasterMk cId="3934415241" sldId="2147483827"/>
        </pc:sldMasterMkLst>
        <pc:sldLayoutChg chg="add replId">
          <pc:chgData name="rezi sandani" userId="e102bc56b85d3ce2" providerId="LiveId" clId="{424904CB-B8A8-4B5C-8F35-DE9936F1BE58}" dt="2023-06-12T14:45:17.908" v="256"/>
          <pc:sldLayoutMkLst>
            <pc:docMk/>
            <pc:sldMasterMk cId="3934415241" sldId="2147483827"/>
            <pc:sldLayoutMk cId="3739952328" sldId="2147483826"/>
          </pc:sldLayoutMkLst>
        </pc:sldLayoutChg>
        <pc:sldLayoutChg chg="add replId">
          <pc:chgData name="rezi sandani" userId="e102bc56b85d3ce2" providerId="LiveId" clId="{424904CB-B8A8-4B5C-8F35-DE9936F1BE58}" dt="2023-06-12T15:19:49.068" v="529"/>
          <pc:sldLayoutMkLst>
            <pc:docMk/>
            <pc:sldMasterMk cId="3934415241" sldId="2147483827"/>
            <pc:sldLayoutMk cId="912958226" sldId="2147483828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1474982329" sldId="2147483835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3876945401" sldId="2147483837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849389329" sldId="2147483838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2370859197" sldId="2147483839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1486151609" sldId="2147483841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3768091866" sldId="2147483848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706069418" sldId="2147483850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2421306005" sldId="2147483851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3135578071" sldId="2147483852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5032511" sldId="2147483854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3934415241" sldId="2147483827"/>
            <pc:sldLayoutMk cId="4094686866" sldId="2147483857"/>
          </pc:sldLayoutMkLst>
        </pc:sldLayoutChg>
      </pc:sldMasterChg>
      <pc:sldMasterChg chg="add addSldLayout">
        <pc:chgData name="rezi sandani" userId="e102bc56b85d3ce2" providerId="LiveId" clId="{424904CB-B8A8-4B5C-8F35-DE9936F1BE58}" dt="2023-06-12T15:53:27.836" v="816"/>
        <pc:sldMasterMkLst>
          <pc:docMk/>
          <pc:sldMasterMk cId="1410380589" sldId="2147483829"/>
        </pc:sldMasterMkLst>
        <pc:sldLayoutChg chg="add">
          <pc:chgData name="rezi sandani" userId="e102bc56b85d3ce2" providerId="LiveId" clId="{424904CB-B8A8-4B5C-8F35-DE9936F1BE58}" dt="2023-06-12T15:53:27.836" v="816"/>
          <pc:sldLayoutMkLst>
            <pc:docMk/>
            <pc:sldMasterMk cId="1410380589" sldId="2147483829"/>
            <pc:sldLayoutMk cId="140841292" sldId="2147483830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6:52:28.703" v="1140"/>
        <pc:sldMasterMkLst>
          <pc:docMk/>
          <pc:sldMasterMk cId="1410380589" sldId="2147483832"/>
        </pc:sldMasterMkLst>
        <pc:sldLayoutChg chg="add replId">
          <pc:chgData name="rezi sandani" userId="e102bc56b85d3ce2" providerId="LiveId" clId="{424904CB-B8A8-4B5C-8F35-DE9936F1BE58}" dt="2023-06-12T16:52:28.703" v="1140"/>
          <pc:sldLayoutMkLst>
            <pc:docMk/>
            <pc:sldMasterMk cId="1410380589" sldId="2147483832"/>
            <pc:sldLayoutMk cId="140841292" sldId="2147483833"/>
          </pc:sldLayoutMkLst>
        </pc:sldLayoutChg>
      </pc:sldMasterChg>
      <pc:sldMasterChg chg="add replId addSldLayout modSldLayout">
        <pc:chgData name="rezi sandani" userId="e102bc56b85d3ce2" providerId="LiveId" clId="{424904CB-B8A8-4B5C-8F35-DE9936F1BE58}" dt="2023-06-12T16:52:48.049" v="1141"/>
        <pc:sldMasterMkLst>
          <pc:docMk/>
          <pc:sldMasterMk cId="2176446638" sldId="2147483834"/>
        </pc:sldMasterMkLst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2176446638" sldId="2147483834"/>
            <pc:sldLayoutMk cId="2506430046" sldId="2147483836"/>
          </pc:sldLayoutMkLst>
        </pc:sldLayoutChg>
      </pc:sldMasterChg>
      <pc:sldMasterChg chg="replId addSldLayout modSldLayout">
        <pc:chgData name="rezi sandani" userId="e102bc56b85d3ce2" providerId="LiveId" clId="{424904CB-B8A8-4B5C-8F35-DE9936F1BE58}" dt="2023-06-12T16:52:48.049" v="1141"/>
        <pc:sldMasterMkLst>
          <pc:docMk/>
          <pc:sldMasterMk cId="274884869" sldId="2147483863"/>
        </pc:sldMasterMkLst>
        <pc:sldLayoutChg chg="replId">
          <pc:chgData name="rezi sandani" userId="e102bc56b85d3ce2" providerId="LiveId" clId="{424904CB-B8A8-4B5C-8F35-DE9936F1BE58}" dt="2023-06-12T14:34:32.386" v="169"/>
          <pc:sldLayoutMkLst>
            <pc:docMk/>
            <pc:sldMasterMk cId="274884869" sldId="2147483863"/>
            <pc:sldLayoutMk cId="1746053634" sldId="2147483825"/>
          </pc:sldLayoutMkLst>
        </pc:sldLayoutChg>
        <pc:sldLayoutChg chg="add replId">
          <pc:chgData name="rezi sandani" userId="e102bc56b85d3ce2" providerId="LiveId" clId="{424904CB-B8A8-4B5C-8F35-DE9936F1BE58}" dt="2023-06-12T16:52:48.049" v="1141"/>
          <pc:sldLayoutMkLst>
            <pc:docMk/>
            <pc:sldMasterMk cId="274884869" sldId="2147483863"/>
            <pc:sldLayoutMk cId="3534222913" sldId="2147483853"/>
          </pc:sldLayoutMkLst>
        </pc:sldLayoutChg>
      </pc:sldMasterChg>
      <pc:sldMasterChg chg="replId modSldLayout">
        <pc:chgData name="rezi sandani" userId="e102bc56b85d3ce2" providerId="LiveId" clId="{424904CB-B8A8-4B5C-8F35-DE9936F1BE58}" dt="2023-06-12T16:52:48.049" v="1141"/>
        <pc:sldMasterMkLst>
          <pc:docMk/>
          <pc:sldMasterMk cId="3817484076" sldId="2147483866"/>
        </pc:sldMasterMkLst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3817484076" sldId="2147483866"/>
            <pc:sldLayoutMk cId="3631467007" sldId="2147483849"/>
          </pc:sldLayoutMkLst>
        </pc:sldLayoutChg>
      </pc:sldMasterChg>
      <pc:sldMasterChg chg="replId modSldLayout">
        <pc:chgData name="rezi sandani" userId="e102bc56b85d3ce2" providerId="LiveId" clId="{424904CB-B8A8-4B5C-8F35-DE9936F1BE58}" dt="2023-06-12T16:52:48.049" v="1141"/>
        <pc:sldMasterMkLst>
          <pc:docMk/>
          <pc:sldMasterMk cId="1680708742" sldId="2147483867"/>
        </pc:sldMasterMkLst>
        <pc:sldLayoutChg chg="replId">
          <pc:chgData name="rezi sandani" userId="e102bc56b85d3ce2" providerId="LiveId" clId="{424904CB-B8A8-4B5C-8F35-DE9936F1BE58}" dt="2023-06-12T16:52:48.049" v="1141"/>
          <pc:sldLayoutMkLst>
            <pc:docMk/>
            <pc:sldMasterMk cId="1680708742" sldId="2147483867"/>
            <pc:sldLayoutMk cId="1942607492" sldId="214748384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CD55F9-C922-4321-921A-7F9528175E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574015" cy="6858000"/>
          </a:xfrm>
          <a:custGeom>
            <a:avLst/>
            <a:gdLst>
              <a:gd name="connsiteX0" fmla="*/ 0 w 5574015"/>
              <a:gd name="connsiteY0" fmla="*/ 0 h 6858000"/>
              <a:gd name="connsiteX1" fmla="*/ 5574015 w 5574015"/>
              <a:gd name="connsiteY1" fmla="*/ 0 h 6858000"/>
              <a:gd name="connsiteX2" fmla="*/ 5574015 w 5574015"/>
              <a:gd name="connsiteY2" fmla="*/ 6858000 h 6858000"/>
              <a:gd name="connsiteX3" fmla="*/ 0 w 55740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4015" h="6858000">
                <a:moveTo>
                  <a:pt x="0" y="0"/>
                </a:moveTo>
                <a:lnTo>
                  <a:pt x="5574015" y="0"/>
                </a:lnTo>
                <a:lnTo>
                  <a:pt x="557401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34222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27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B2BF04-7F84-443E-BF0C-55A503D49EFB}"/>
              </a:ext>
            </a:extLst>
          </p:cNvPr>
          <p:cNvGrpSpPr/>
          <p:nvPr userDrawn="1"/>
        </p:nvGrpSpPr>
        <p:grpSpPr>
          <a:xfrm>
            <a:off x="358199" y="6410742"/>
            <a:ext cx="777236" cy="190349"/>
            <a:chOff x="392424" y="4772"/>
            <a:chExt cx="5561647" cy="13620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F36E85-3152-4EA0-842E-40FF7E6CA225}"/>
                </a:ext>
              </a:extLst>
            </p:cNvPr>
            <p:cNvSpPr/>
            <p:nvPr/>
          </p:nvSpPr>
          <p:spPr>
            <a:xfrm>
              <a:off x="2054536" y="676284"/>
              <a:ext cx="491490" cy="689609"/>
            </a:xfrm>
            <a:custGeom>
              <a:avLst/>
              <a:gdLst>
                <a:gd name="connsiteX0" fmla="*/ 326708 w 491490"/>
                <a:gd name="connsiteY0" fmla="*/ 49530 h 689609"/>
                <a:gd name="connsiteX1" fmla="*/ 244792 w 491490"/>
                <a:gd name="connsiteY1" fmla="*/ 175260 h 689609"/>
                <a:gd name="connsiteX2" fmla="*/ 241935 w 491490"/>
                <a:gd name="connsiteY2" fmla="*/ 175260 h 689609"/>
                <a:gd name="connsiteX3" fmla="*/ 244792 w 491490"/>
                <a:gd name="connsiteY3" fmla="*/ 132398 h 689609"/>
                <a:gd name="connsiteX4" fmla="*/ 244792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8 w 491490"/>
                <a:gd name="connsiteY12" fmla="*/ 689610 h 689609"/>
                <a:gd name="connsiteX13" fmla="*/ 250508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3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8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8" y="49530"/>
                  </a:moveTo>
                  <a:cubicBezTo>
                    <a:pt x="287655" y="81915"/>
                    <a:pt x="260985" y="123825"/>
                    <a:pt x="244792" y="175260"/>
                  </a:cubicBezTo>
                  <a:lnTo>
                    <a:pt x="241935" y="175260"/>
                  </a:lnTo>
                  <a:lnTo>
                    <a:pt x="244792" y="132398"/>
                  </a:lnTo>
                  <a:lnTo>
                    <a:pt x="244792" y="92392"/>
                  </a:lnTo>
                  <a:cubicBezTo>
                    <a:pt x="244792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8" y="689610"/>
                  </a:lnTo>
                  <a:lnTo>
                    <a:pt x="250508" y="420053"/>
                  </a:lnTo>
                  <a:cubicBezTo>
                    <a:pt x="250508" y="381000"/>
                    <a:pt x="255270" y="343853"/>
                    <a:pt x="264795" y="309563"/>
                  </a:cubicBezTo>
                  <a:cubicBezTo>
                    <a:pt x="279083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3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8" y="16192"/>
                    <a:pt x="326708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86CE75-4807-40BA-BD0B-5876F7FC670C}"/>
                </a:ext>
              </a:extLst>
            </p:cNvPr>
            <p:cNvSpPr/>
            <p:nvPr/>
          </p:nvSpPr>
          <p:spPr>
            <a:xfrm>
              <a:off x="2611749" y="676284"/>
              <a:ext cx="491490" cy="689609"/>
            </a:xfrm>
            <a:custGeom>
              <a:avLst/>
              <a:gdLst>
                <a:gd name="connsiteX0" fmla="*/ 326707 w 491490"/>
                <a:gd name="connsiteY0" fmla="*/ 49530 h 689609"/>
                <a:gd name="connsiteX1" fmla="*/ 244793 w 491490"/>
                <a:gd name="connsiteY1" fmla="*/ 175260 h 689609"/>
                <a:gd name="connsiteX2" fmla="*/ 241935 w 491490"/>
                <a:gd name="connsiteY2" fmla="*/ 175260 h 689609"/>
                <a:gd name="connsiteX3" fmla="*/ 244793 w 491490"/>
                <a:gd name="connsiteY3" fmla="*/ 132398 h 689609"/>
                <a:gd name="connsiteX4" fmla="*/ 244793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7 w 491490"/>
                <a:gd name="connsiteY12" fmla="*/ 689610 h 689609"/>
                <a:gd name="connsiteX13" fmla="*/ 250507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2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7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7" y="49530"/>
                  </a:moveTo>
                  <a:cubicBezTo>
                    <a:pt x="287655" y="81915"/>
                    <a:pt x="260985" y="123825"/>
                    <a:pt x="244793" y="175260"/>
                  </a:cubicBezTo>
                  <a:lnTo>
                    <a:pt x="241935" y="175260"/>
                  </a:lnTo>
                  <a:lnTo>
                    <a:pt x="244793" y="132398"/>
                  </a:lnTo>
                  <a:lnTo>
                    <a:pt x="244793" y="92392"/>
                  </a:lnTo>
                  <a:cubicBezTo>
                    <a:pt x="244793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7" y="689610"/>
                  </a:lnTo>
                  <a:lnTo>
                    <a:pt x="250507" y="420053"/>
                  </a:lnTo>
                  <a:cubicBezTo>
                    <a:pt x="250507" y="381000"/>
                    <a:pt x="255270" y="343853"/>
                    <a:pt x="264795" y="309563"/>
                  </a:cubicBezTo>
                  <a:cubicBezTo>
                    <a:pt x="279082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2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7" y="16192"/>
                    <a:pt x="326707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" name="Graphic 27">
              <a:extLst>
                <a:ext uri="{FF2B5EF4-FFF2-40B4-BE49-F238E27FC236}">
                  <a16:creationId xmlns:a16="http://schemas.microsoft.com/office/drawing/2014/main" id="{E936AF0B-2DF9-4898-94EF-A423FD264BD1}"/>
                </a:ext>
              </a:extLst>
            </p:cNvPr>
            <p:cNvGrpSpPr/>
            <p:nvPr/>
          </p:nvGrpSpPr>
          <p:grpSpPr>
            <a:xfrm>
              <a:off x="3166104" y="437207"/>
              <a:ext cx="2787967" cy="926782"/>
              <a:chOff x="3166104" y="437207"/>
              <a:chExt cx="2787967" cy="926782"/>
            </a:xfrm>
            <a:solidFill>
              <a:srgbClr val="DAD9D9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44D6D0-DBA5-4668-BFC4-7BBC3F6EA8EE}"/>
                  </a:ext>
                </a:extLst>
              </p:cNvPr>
              <p:cNvSpPr/>
              <p:nvPr/>
            </p:nvSpPr>
            <p:spPr>
              <a:xfrm>
                <a:off x="3166104" y="678189"/>
                <a:ext cx="523875" cy="683895"/>
              </a:xfrm>
              <a:custGeom>
                <a:avLst/>
                <a:gdLst>
                  <a:gd name="connsiteX0" fmla="*/ 76200 w 523875"/>
                  <a:gd name="connsiteY0" fmla="*/ 461963 h 683895"/>
                  <a:gd name="connsiteX1" fmla="*/ 271463 w 523875"/>
                  <a:gd name="connsiteY1" fmla="*/ 558165 h 683895"/>
                  <a:gd name="connsiteX2" fmla="*/ 360045 w 523875"/>
                  <a:gd name="connsiteY2" fmla="*/ 494348 h 683895"/>
                  <a:gd name="connsiteX3" fmla="*/ 15240 w 523875"/>
                  <a:gd name="connsiteY3" fmla="*/ 191453 h 683895"/>
                  <a:gd name="connsiteX4" fmla="*/ 269557 w 523875"/>
                  <a:gd name="connsiteY4" fmla="*/ 0 h 683895"/>
                  <a:gd name="connsiteX5" fmla="*/ 499110 w 523875"/>
                  <a:gd name="connsiteY5" fmla="*/ 136208 h 683895"/>
                  <a:gd name="connsiteX6" fmla="*/ 499110 w 523875"/>
                  <a:gd name="connsiteY6" fmla="*/ 203835 h 683895"/>
                  <a:gd name="connsiteX7" fmla="*/ 355282 w 523875"/>
                  <a:gd name="connsiteY7" fmla="*/ 203835 h 683895"/>
                  <a:gd name="connsiteX8" fmla="*/ 355282 w 523875"/>
                  <a:gd name="connsiteY8" fmla="*/ 171450 h 683895"/>
                  <a:gd name="connsiteX9" fmla="*/ 273367 w 523875"/>
                  <a:gd name="connsiteY9" fmla="*/ 124778 h 683895"/>
                  <a:gd name="connsiteX10" fmla="*/ 176213 w 523875"/>
                  <a:gd name="connsiteY10" fmla="*/ 183833 h 683895"/>
                  <a:gd name="connsiteX11" fmla="*/ 523875 w 523875"/>
                  <a:gd name="connsiteY11" fmla="*/ 483870 h 683895"/>
                  <a:gd name="connsiteX12" fmla="*/ 272415 w 523875"/>
                  <a:gd name="connsiteY12" fmla="*/ 683895 h 683895"/>
                  <a:gd name="connsiteX13" fmla="*/ 0 w 523875"/>
                  <a:gd name="connsiteY13" fmla="*/ 566738 h 683895"/>
                  <a:gd name="connsiteX14" fmla="*/ 76200 w 523875"/>
                  <a:gd name="connsiteY14" fmla="*/ 461963 h 6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683895">
                    <a:moveTo>
                      <a:pt x="76200" y="461963"/>
                    </a:moveTo>
                    <a:cubicBezTo>
                      <a:pt x="76200" y="461963"/>
                      <a:pt x="160020" y="558165"/>
                      <a:pt x="271463" y="558165"/>
                    </a:cubicBezTo>
                    <a:cubicBezTo>
                      <a:pt x="321945" y="558165"/>
                      <a:pt x="360045" y="537210"/>
                      <a:pt x="360045" y="494348"/>
                    </a:cubicBezTo>
                    <a:cubicBezTo>
                      <a:pt x="360045" y="401955"/>
                      <a:pt x="15240" y="402908"/>
                      <a:pt x="15240" y="191453"/>
                    </a:cubicBezTo>
                    <a:cubicBezTo>
                      <a:pt x="15240" y="60960"/>
                      <a:pt x="133350" y="0"/>
                      <a:pt x="269557" y="0"/>
                    </a:cubicBezTo>
                    <a:cubicBezTo>
                      <a:pt x="358140" y="0"/>
                      <a:pt x="499110" y="29528"/>
                      <a:pt x="499110" y="136208"/>
                    </a:cubicBezTo>
                    <a:lnTo>
                      <a:pt x="499110" y="203835"/>
                    </a:lnTo>
                    <a:lnTo>
                      <a:pt x="355282" y="203835"/>
                    </a:lnTo>
                    <a:lnTo>
                      <a:pt x="355282" y="171450"/>
                    </a:lnTo>
                    <a:cubicBezTo>
                      <a:pt x="355282" y="140970"/>
                      <a:pt x="308610" y="124778"/>
                      <a:pt x="273367" y="124778"/>
                    </a:cubicBezTo>
                    <a:cubicBezTo>
                      <a:pt x="215265" y="124778"/>
                      <a:pt x="176213" y="145733"/>
                      <a:pt x="176213" y="183833"/>
                    </a:cubicBezTo>
                    <a:cubicBezTo>
                      <a:pt x="176213" y="286703"/>
                      <a:pt x="523875" y="265748"/>
                      <a:pt x="523875" y="483870"/>
                    </a:cubicBezTo>
                    <a:cubicBezTo>
                      <a:pt x="523875" y="606743"/>
                      <a:pt x="414338" y="683895"/>
                      <a:pt x="272415" y="683895"/>
                    </a:cubicBezTo>
                    <a:cubicBezTo>
                      <a:pt x="92392" y="683895"/>
                      <a:pt x="0" y="566738"/>
                      <a:pt x="0" y="566738"/>
                    </a:cubicBezTo>
                    <a:lnTo>
                      <a:pt x="76200" y="461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A7FC-AD4F-48BF-B2BF-8FDFBAB1CD5C}"/>
                  </a:ext>
                </a:extLst>
              </p:cNvPr>
              <p:cNvSpPr/>
              <p:nvPr/>
            </p:nvSpPr>
            <p:spPr>
              <a:xfrm>
                <a:off x="3756654" y="437207"/>
                <a:ext cx="321944" cy="911542"/>
              </a:xfrm>
              <a:custGeom>
                <a:avLst/>
                <a:gdLst>
                  <a:gd name="connsiteX0" fmla="*/ 80010 w 321944"/>
                  <a:gd name="connsiteY0" fmla="*/ 166688 h 911542"/>
                  <a:gd name="connsiteX1" fmla="*/ 51435 w 321944"/>
                  <a:gd name="connsiteY1" fmla="*/ 138113 h 911542"/>
                  <a:gd name="connsiteX2" fmla="*/ 0 w 321944"/>
                  <a:gd name="connsiteY2" fmla="*/ 138113 h 911542"/>
                  <a:gd name="connsiteX3" fmla="*/ 0 w 321944"/>
                  <a:gd name="connsiteY3" fmla="*/ 0 h 911542"/>
                  <a:gd name="connsiteX4" fmla="*/ 155257 w 321944"/>
                  <a:gd name="connsiteY4" fmla="*/ 0 h 911542"/>
                  <a:gd name="connsiteX5" fmla="*/ 242888 w 321944"/>
                  <a:gd name="connsiteY5" fmla="*/ 87630 h 911542"/>
                  <a:gd name="connsiteX6" fmla="*/ 242888 w 321944"/>
                  <a:gd name="connsiteY6" fmla="*/ 745807 h 911542"/>
                  <a:gd name="connsiteX7" fmla="*/ 271463 w 321944"/>
                  <a:gd name="connsiteY7" fmla="*/ 774382 h 911542"/>
                  <a:gd name="connsiteX8" fmla="*/ 321945 w 321944"/>
                  <a:gd name="connsiteY8" fmla="*/ 774382 h 911542"/>
                  <a:gd name="connsiteX9" fmla="*/ 321945 w 321944"/>
                  <a:gd name="connsiteY9" fmla="*/ 911543 h 911542"/>
                  <a:gd name="connsiteX10" fmla="*/ 167640 w 321944"/>
                  <a:gd name="connsiteY10" fmla="*/ 911543 h 911542"/>
                  <a:gd name="connsiteX11" fmla="*/ 80010 w 321944"/>
                  <a:gd name="connsiteY11" fmla="*/ 823912 h 911542"/>
                  <a:gd name="connsiteX12" fmla="*/ 80010 w 321944"/>
                  <a:gd name="connsiteY12" fmla="*/ 166688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944" h="911542">
                    <a:moveTo>
                      <a:pt x="80010" y="166688"/>
                    </a:moveTo>
                    <a:cubicBezTo>
                      <a:pt x="80010" y="147638"/>
                      <a:pt x="69532" y="138113"/>
                      <a:pt x="51435" y="138113"/>
                    </a:cubicBezTo>
                    <a:lnTo>
                      <a:pt x="0" y="138113"/>
                    </a:lnTo>
                    <a:lnTo>
                      <a:pt x="0" y="0"/>
                    </a:lnTo>
                    <a:lnTo>
                      <a:pt x="155257" y="0"/>
                    </a:lnTo>
                    <a:cubicBezTo>
                      <a:pt x="215265" y="0"/>
                      <a:pt x="242888" y="26670"/>
                      <a:pt x="242888" y="87630"/>
                    </a:cubicBezTo>
                    <a:lnTo>
                      <a:pt x="242888" y="745807"/>
                    </a:lnTo>
                    <a:cubicBezTo>
                      <a:pt x="242888" y="763905"/>
                      <a:pt x="253365" y="774382"/>
                      <a:pt x="271463" y="774382"/>
                    </a:cubicBezTo>
                    <a:lnTo>
                      <a:pt x="321945" y="774382"/>
                    </a:lnTo>
                    <a:lnTo>
                      <a:pt x="321945" y="911543"/>
                    </a:lnTo>
                    <a:lnTo>
                      <a:pt x="167640" y="911543"/>
                    </a:lnTo>
                    <a:cubicBezTo>
                      <a:pt x="105727" y="911543"/>
                      <a:pt x="80010" y="885825"/>
                      <a:pt x="80010" y="823912"/>
                    </a:cubicBezTo>
                    <a:lnTo>
                      <a:pt x="80010" y="166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AA10AEA-2A76-4F1F-90F0-D2900F1870FB}"/>
                  </a:ext>
                </a:extLst>
              </p:cNvPr>
              <p:cNvSpPr/>
              <p:nvPr/>
            </p:nvSpPr>
            <p:spPr>
              <a:xfrm>
                <a:off x="4139558" y="437207"/>
                <a:ext cx="320992" cy="911542"/>
              </a:xfrm>
              <a:custGeom>
                <a:avLst/>
                <a:gdLst>
                  <a:gd name="connsiteX0" fmla="*/ 80010 w 320992"/>
                  <a:gd name="connsiteY0" fmla="*/ 423863 h 911542"/>
                  <a:gd name="connsiteX1" fmla="*/ 51435 w 320992"/>
                  <a:gd name="connsiteY1" fmla="*/ 395288 h 911542"/>
                  <a:gd name="connsiteX2" fmla="*/ 0 w 320992"/>
                  <a:gd name="connsiteY2" fmla="*/ 395288 h 911542"/>
                  <a:gd name="connsiteX3" fmla="*/ 0 w 320992"/>
                  <a:gd name="connsiteY3" fmla="*/ 256223 h 911542"/>
                  <a:gd name="connsiteX4" fmla="*/ 155258 w 320992"/>
                  <a:gd name="connsiteY4" fmla="*/ 256223 h 911542"/>
                  <a:gd name="connsiteX5" fmla="*/ 240983 w 320992"/>
                  <a:gd name="connsiteY5" fmla="*/ 343853 h 911542"/>
                  <a:gd name="connsiteX6" fmla="*/ 240983 w 320992"/>
                  <a:gd name="connsiteY6" fmla="*/ 745807 h 911542"/>
                  <a:gd name="connsiteX7" fmla="*/ 269558 w 320992"/>
                  <a:gd name="connsiteY7" fmla="*/ 774382 h 911542"/>
                  <a:gd name="connsiteX8" fmla="*/ 320993 w 320992"/>
                  <a:gd name="connsiteY8" fmla="*/ 774382 h 911542"/>
                  <a:gd name="connsiteX9" fmla="*/ 320993 w 320992"/>
                  <a:gd name="connsiteY9" fmla="*/ 911543 h 911542"/>
                  <a:gd name="connsiteX10" fmla="*/ 165735 w 320992"/>
                  <a:gd name="connsiteY10" fmla="*/ 911543 h 911542"/>
                  <a:gd name="connsiteX11" fmla="*/ 80010 w 320992"/>
                  <a:gd name="connsiteY11" fmla="*/ 823912 h 911542"/>
                  <a:gd name="connsiteX12" fmla="*/ 80010 w 320992"/>
                  <a:gd name="connsiteY12" fmla="*/ 423863 h 911542"/>
                  <a:gd name="connsiteX13" fmla="*/ 87630 w 320992"/>
                  <a:gd name="connsiteY13" fmla="*/ 0 h 911542"/>
                  <a:gd name="connsiteX14" fmla="*/ 228600 w 320992"/>
                  <a:gd name="connsiteY14" fmla="*/ 0 h 911542"/>
                  <a:gd name="connsiteX15" fmla="*/ 228600 w 320992"/>
                  <a:gd name="connsiteY15" fmla="*/ 150495 h 911542"/>
                  <a:gd name="connsiteX16" fmla="*/ 87630 w 320992"/>
                  <a:gd name="connsiteY16" fmla="*/ 150495 h 911542"/>
                  <a:gd name="connsiteX17" fmla="*/ 87630 w 320992"/>
                  <a:gd name="connsiteY17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992" h="911542">
                    <a:moveTo>
                      <a:pt x="80010" y="423863"/>
                    </a:moveTo>
                    <a:cubicBezTo>
                      <a:pt x="80010" y="404813"/>
                      <a:pt x="69533" y="395288"/>
                      <a:pt x="51435" y="395288"/>
                    </a:cubicBezTo>
                    <a:lnTo>
                      <a:pt x="0" y="395288"/>
                    </a:lnTo>
                    <a:lnTo>
                      <a:pt x="0" y="256223"/>
                    </a:lnTo>
                    <a:lnTo>
                      <a:pt x="155258" y="256223"/>
                    </a:lnTo>
                    <a:cubicBezTo>
                      <a:pt x="215265" y="256223"/>
                      <a:pt x="240983" y="282892"/>
                      <a:pt x="240983" y="343853"/>
                    </a:cubicBezTo>
                    <a:lnTo>
                      <a:pt x="240983" y="745807"/>
                    </a:lnTo>
                    <a:cubicBezTo>
                      <a:pt x="240983" y="763905"/>
                      <a:pt x="251460" y="774382"/>
                      <a:pt x="269558" y="774382"/>
                    </a:cubicBezTo>
                    <a:lnTo>
                      <a:pt x="320993" y="774382"/>
                    </a:lnTo>
                    <a:lnTo>
                      <a:pt x="320993" y="911543"/>
                    </a:lnTo>
                    <a:lnTo>
                      <a:pt x="165735" y="911543"/>
                    </a:lnTo>
                    <a:cubicBezTo>
                      <a:pt x="105728" y="911543"/>
                      <a:pt x="80010" y="885825"/>
                      <a:pt x="80010" y="823912"/>
                    </a:cubicBezTo>
                    <a:lnTo>
                      <a:pt x="80010" y="423863"/>
                    </a:lnTo>
                    <a:close/>
                    <a:moveTo>
                      <a:pt x="87630" y="0"/>
                    </a:moveTo>
                    <a:lnTo>
                      <a:pt x="228600" y="0"/>
                    </a:lnTo>
                    <a:lnTo>
                      <a:pt x="228600" y="150495"/>
                    </a:lnTo>
                    <a:lnTo>
                      <a:pt x="87630" y="150495"/>
                    </a:lnTo>
                    <a:lnTo>
                      <a:pt x="876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B1BE911-D420-4A3D-B5CD-F4727983A6CF}"/>
                  </a:ext>
                </a:extLst>
              </p:cNvPr>
              <p:cNvSpPr/>
              <p:nvPr/>
            </p:nvSpPr>
            <p:spPr>
              <a:xfrm>
                <a:off x="4532936" y="437207"/>
                <a:ext cx="729620" cy="926782"/>
              </a:xfrm>
              <a:custGeom>
                <a:avLst/>
                <a:gdLst>
                  <a:gd name="connsiteX0" fmla="*/ 297185 w 729620"/>
                  <a:gd name="connsiteY0" fmla="*/ 240982 h 926782"/>
                  <a:gd name="connsiteX1" fmla="*/ 485780 w 729620"/>
                  <a:gd name="connsiteY1" fmla="*/ 320992 h 926782"/>
                  <a:gd name="connsiteX2" fmla="*/ 488638 w 729620"/>
                  <a:gd name="connsiteY2" fmla="*/ 320992 h 926782"/>
                  <a:gd name="connsiteX3" fmla="*/ 487685 w 729620"/>
                  <a:gd name="connsiteY3" fmla="*/ 282892 h 926782"/>
                  <a:gd name="connsiteX4" fmla="*/ 487685 w 729620"/>
                  <a:gd name="connsiteY4" fmla="*/ 166688 h 926782"/>
                  <a:gd name="connsiteX5" fmla="*/ 459110 w 729620"/>
                  <a:gd name="connsiteY5" fmla="*/ 138113 h 926782"/>
                  <a:gd name="connsiteX6" fmla="*/ 407675 w 729620"/>
                  <a:gd name="connsiteY6" fmla="*/ 138113 h 926782"/>
                  <a:gd name="connsiteX7" fmla="*/ 407675 w 729620"/>
                  <a:gd name="connsiteY7" fmla="*/ 0 h 926782"/>
                  <a:gd name="connsiteX8" fmla="*/ 562933 w 729620"/>
                  <a:gd name="connsiteY8" fmla="*/ 0 h 926782"/>
                  <a:gd name="connsiteX9" fmla="*/ 650563 w 729620"/>
                  <a:gd name="connsiteY9" fmla="*/ 87630 h 926782"/>
                  <a:gd name="connsiteX10" fmla="*/ 650563 w 729620"/>
                  <a:gd name="connsiteY10" fmla="*/ 745807 h 926782"/>
                  <a:gd name="connsiteX11" fmla="*/ 679138 w 729620"/>
                  <a:gd name="connsiteY11" fmla="*/ 774382 h 926782"/>
                  <a:gd name="connsiteX12" fmla="*/ 729620 w 729620"/>
                  <a:gd name="connsiteY12" fmla="*/ 774382 h 926782"/>
                  <a:gd name="connsiteX13" fmla="*/ 729620 w 729620"/>
                  <a:gd name="connsiteY13" fmla="*/ 911543 h 926782"/>
                  <a:gd name="connsiteX14" fmla="*/ 579125 w 729620"/>
                  <a:gd name="connsiteY14" fmla="*/ 911543 h 926782"/>
                  <a:gd name="connsiteX15" fmla="*/ 498163 w 729620"/>
                  <a:gd name="connsiteY15" fmla="*/ 844868 h 926782"/>
                  <a:gd name="connsiteX16" fmla="*/ 498163 w 729620"/>
                  <a:gd name="connsiteY16" fmla="*/ 820103 h 926782"/>
                  <a:gd name="connsiteX17" fmla="*/ 495305 w 729620"/>
                  <a:gd name="connsiteY17" fmla="*/ 820103 h 926782"/>
                  <a:gd name="connsiteX18" fmla="*/ 291470 w 729620"/>
                  <a:gd name="connsiteY18" fmla="*/ 926782 h 926782"/>
                  <a:gd name="connsiteX19" fmla="*/ 5 w 729620"/>
                  <a:gd name="connsiteY19" fmla="*/ 583882 h 926782"/>
                  <a:gd name="connsiteX20" fmla="*/ 297185 w 729620"/>
                  <a:gd name="connsiteY20" fmla="*/ 240982 h 926782"/>
                  <a:gd name="connsiteX21" fmla="*/ 491495 w 729620"/>
                  <a:gd name="connsiteY21" fmla="*/ 582930 h 926782"/>
                  <a:gd name="connsiteX22" fmla="*/ 329570 w 729620"/>
                  <a:gd name="connsiteY22" fmla="*/ 381000 h 926782"/>
                  <a:gd name="connsiteX23" fmla="*/ 165740 w 729620"/>
                  <a:gd name="connsiteY23" fmla="*/ 583882 h 926782"/>
                  <a:gd name="connsiteX24" fmla="*/ 327665 w 729620"/>
                  <a:gd name="connsiteY24" fmla="*/ 789623 h 926782"/>
                  <a:gd name="connsiteX25" fmla="*/ 491495 w 729620"/>
                  <a:gd name="connsiteY25" fmla="*/ 582930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620" h="926782">
                    <a:moveTo>
                      <a:pt x="297185" y="240982"/>
                    </a:moveTo>
                    <a:cubicBezTo>
                      <a:pt x="440060" y="240982"/>
                      <a:pt x="485780" y="320992"/>
                      <a:pt x="485780" y="320992"/>
                    </a:cubicBezTo>
                    <a:lnTo>
                      <a:pt x="488638" y="320992"/>
                    </a:lnTo>
                    <a:cubicBezTo>
                      <a:pt x="488638" y="320992"/>
                      <a:pt x="487685" y="303848"/>
                      <a:pt x="487685" y="282892"/>
                    </a:cubicBezTo>
                    <a:lnTo>
                      <a:pt x="487685" y="166688"/>
                    </a:lnTo>
                    <a:cubicBezTo>
                      <a:pt x="487685" y="147638"/>
                      <a:pt x="477208" y="138113"/>
                      <a:pt x="459110" y="138113"/>
                    </a:cubicBezTo>
                    <a:lnTo>
                      <a:pt x="407675" y="138113"/>
                    </a:lnTo>
                    <a:lnTo>
                      <a:pt x="407675" y="0"/>
                    </a:lnTo>
                    <a:lnTo>
                      <a:pt x="562933" y="0"/>
                    </a:lnTo>
                    <a:cubicBezTo>
                      <a:pt x="622940" y="0"/>
                      <a:pt x="650563" y="26670"/>
                      <a:pt x="650563" y="87630"/>
                    </a:cubicBezTo>
                    <a:lnTo>
                      <a:pt x="650563" y="745807"/>
                    </a:lnTo>
                    <a:cubicBezTo>
                      <a:pt x="650563" y="763905"/>
                      <a:pt x="661040" y="774382"/>
                      <a:pt x="679138" y="774382"/>
                    </a:cubicBezTo>
                    <a:lnTo>
                      <a:pt x="729620" y="774382"/>
                    </a:lnTo>
                    <a:lnTo>
                      <a:pt x="729620" y="911543"/>
                    </a:lnTo>
                    <a:lnTo>
                      <a:pt x="579125" y="911543"/>
                    </a:lnTo>
                    <a:cubicBezTo>
                      <a:pt x="520070" y="911543"/>
                      <a:pt x="498163" y="882968"/>
                      <a:pt x="498163" y="844868"/>
                    </a:cubicBezTo>
                    <a:cubicBezTo>
                      <a:pt x="498163" y="830580"/>
                      <a:pt x="498163" y="820103"/>
                      <a:pt x="498163" y="820103"/>
                    </a:cubicBezTo>
                    <a:lnTo>
                      <a:pt x="495305" y="820103"/>
                    </a:lnTo>
                    <a:cubicBezTo>
                      <a:pt x="495305" y="820103"/>
                      <a:pt x="441013" y="926782"/>
                      <a:pt x="291470" y="926782"/>
                    </a:cubicBezTo>
                    <a:cubicBezTo>
                      <a:pt x="114305" y="926782"/>
                      <a:pt x="5" y="786765"/>
                      <a:pt x="5" y="583882"/>
                    </a:cubicBezTo>
                    <a:cubicBezTo>
                      <a:pt x="-947" y="376238"/>
                      <a:pt x="123830" y="240982"/>
                      <a:pt x="297185" y="240982"/>
                    </a:cubicBezTo>
                    <a:close/>
                    <a:moveTo>
                      <a:pt x="491495" y="582930"/>
                    </a:moveTo>
                    <a:cubicBezTo>
                      <a:pt x="491495" y="481965"/>
                      <a:pt x="439108" y="381000"/>
                      <a:pt x="329570" y="381000"/>
                    </a:cubicBezTo>
                    <a:cubicBezTo>
                      <a:pt x="240035" y="381000"/>
                      <a:pt x="165740" y="454342"/>
                      <a:pt x="165740" y="583882"/>
                    </a:cubicBezTo>
                    <a:cubicBezTo>
                      <a:pt x="165740" y="708660"/>
                      <a:pt x="231463" y="789623"/>
                      <a:pt x="327665" y="789623"/>
                    </a:cubicBezTo>
                    <a:cubicBezTo>
                      <a:pt x="411485" y="789623"/>
                      <a:pt x="491495" y="727710"/>
                      <a:pt x="491495" y="582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9D2AB1-4B6B-4ACE-9B15-34943EF45BC2}"/>
                  </a:ext>
                </a:extLst>
              </p:cNvPr>
              <p:cNvSpPr/>
              <p:nvPr/>
            </p:nvSpPr>
            <p:spPr>
              <a:xfrm>
                <a:off x="5331136" y="678189"/>
                <a:ext cx="622935" cy="685800"/>
              </a:xfrm>
              <a:custGeom>
                <a:avLst/>
                <a:gdLst>
                  <a:gd name="connsiteX0" fmla="*/ 332423 w 622935"/>
                  <a:gd name="connsiteY0" fmla="*/ 0 h 685800"/>
                  <a:gd name="connsiteX1" fmla="*/ 622935 w 622935"/>
                  <a:gd name="connsiteY1" fmla="*/ 310515 h 685800"/>
                  <a:gd name="connsiteX2" fmla="*/ 619125 w 622935"/>
                  <a:gd name="connsiteY2" fmla="*/ 370523 h 685800"/>
                  <a:gd name="connsiteX3" fmla="*/ 166688 w 622935"/>
                  <a:gd name="connsiteY3" fmla="*/ 370523 h 685800"/>
                  <a:gd name="connsiteX4" fmla="*/ 362902 w 622935"/>
                  <a:gd name="connsiteY4" fmla="*/ 546735 h 685800"/>
                  <a:gd name="connsiteX5" fmla="*/ 546735 w 622935"/>
                  <a:gd name="connsiteY5" fmla="*/ 473393 h 685800"/>
                  <a:gd name="connsiteX6" fmla="*/ 614363 w 622935"/>
                  <a:gd name="connsiteY6" fmla="*/ 586740 h 685800"/>
                  <a:gd name="connsiteX7" fmla="*/ 351473 w 622935"/>
                  <a:gd name="connsiteY7" fmla="*/ 685800 h 685800"/>
                  <a:gd name="connsiteX8" fmla="*/ 0 w 622935"/>
                  <a:gd name="connsiteY8" fmla="*/ 342900 h 685800"/>
                  <a:gd name="connsiteX9" fmla="*/ 332423 w 622935"/>
                  <a:gd name="connsiteY9" fmla="*/ 0 h 685800"/>
                  <a:gd name="connsiteX10" fmla="*/ 455295 w 622935"/>
                  <a:gd name="connsiteY10" fmla="*/ 258128 h 685800"/>
                  <a:gd name="connsiteX11" fmla="*/ 332423 w 622935"/>
                  <a:gd name="connsiteY11" fmla="*/ 125730 h 685800"/>
                  <a:gd name="connsiteX12" fmla="*/ 172402 w 622935"/>
                  <a:gd name="connsiteY12" fmla="*/ 258128 h 685800"/>
                  <a:gd name="connsiteX13" fmla="*/ 455295 w 622935"/>
                  <a:gd name="connsiteY13" fmla="*/ 258128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2935" h="685800">
                    <a:moveTo>
                      <a:pt x="332423" y="0"/>
                    </a:moveTo>
                    <a:cubicBezTo>
                      <a:pt x="520065" y="0"/>
                      <a:pt x="622935" y="137160"/>
                      <a:pt x="622935" y="310515"/>
                    </a:cubicBezTo>
                    <a:cubicBezTo>
                      <a:pt x="622935" y="329565"/>
                      <a:pt x="619125" y="370523"/>
                      <a:pt x="619125" y="370523"/>
                    </a:cubicBezTo>
                    <a:lnTo>
                      <a:pt x="166688" y="370523"/>
                    </a:lnTo>
                    <a:cubicBezTo>
                      <a:pt x="179070" y="485775"/>
                      <a:pt x="263843" y="546735"/>
                      <a:pt x="362902" y="546735"/>
                    </a:cubicBezTo>
                    <a:cubicBezTo>
                      <a:pt x="467677" y="546735"/>
                      <a:pt x="546735" y="473393"/>
                      <a:pt x="546735" y="473393"/>
                    </a:cubicBezTo>
                    <a:lnTo>
                      <a:pt x="614363" y="586740"/>
                    </a:lnTo>
                    <a:cubicBezTo>
                      <a:pt x="614363" y="586740"/>
                      <a:pt x="514350" y="685800"/>
                      <a:pt x="351473" y="685800"/>
                    </a:cubicBezTo>
                    <a:cubicBezTo>
                      <a:pt x="134302" y="685800"/>
                      <a:pt x="0" y="529590"/>
                      <a:pt x="0" y="342900"/>
                    </a:cubicBezTo>
                    <a:cubicBezTo>
                      <a:pt x="0" y="141923"/>
                      <a:pt x="135255" y="0"/>
                      <a:pt x="332423" y="0"/>
                    </a:cubicBezTo>
                    <a:close/>
                    <a:moveTo>
                      <a:pt x="455295" y="258128"/>
                    </a:moveTo>
                    <a:cubicBezTo>
                      <a:pt x="452438" y="180023"/>
                      <a:pt x="399098" y="125730"/>
                      <a:pt x="332423" y="125730"/>
                    </a:cubicBezTo>
                    <a:cubicBezTo>
                      <a:pt x="248602" y="125730"/>
                      <a:pt x="189548" y="176213"/>
                      <a:pt x="172402" y="258128"/>
                    </a:cubicBezTo>
                    <a:lnTo>
                      <a:pt x="455295" y="2581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669E97-76DF-4D77-B915-7BB56834E455}"/>
                </a:ext>
              </a:extLst>
            </p:cNvPr>
            <p:cNvSpPr/>
            <p:nvPr/>
          </p:nvSpPr>
          <p:spPr>
            <a:xfrm>
              <a:off x="401949" y="4772"/>
              <a:ext cx="681989" cy="680085"/>
            </a:xfrm>
            <a:custGeom>
              <a:avLst/>
              <a:gdLst>
                <a:gd name="connsiteX0" fmla="*/ 21908 w 681989"/>
                <a:gd name="connsiteY0" fmla="*/ 251460 h 680085"/>
                <a:gd name="connsiteX1" fmla="*/ 21908 w 681989"/>
                <a:gd name="connsiteY1" fmla="*/ 251460 h 680085"/>
                <a:gd name="connsiteX2" fmla="*/ 24765 w 681989"/>
                <a:gd name="connsiteY2" fmla="*/ 251460 h 680085"/>
                <a:gd name="connsiteX3" fmla="*/ 24765 w 681989"/>
                <a:gd name="connsiteY3" fmla="*/ 251460 h 680085"/>
                <a:gd name="connsiteX4" fmla="*/ 429578 w 681989"/>
                <a:gd name="connsiteY4" fmla="*/ 653415 h 680085"/>
                <a:gd name="connsiteX5" fmla="*/ 429578 w 681989"/>
                <a:gd name="connsiteY5" fmla="*/ 656273 h 680085"/>
                <a:gd name="connsiteX6" fmla="*/ 430530 w 681989"/>
                <a:gd name="connsiteY6" fmla="*/ 661988 h 680085"/>
                <a:gd name="connsiteX7" fmla="*/ 454343 w 681989"/>
                <a:gd name="connsiteY7" fmla="*/ 680085 h 680085"/>
                <a:gd name="connsiteX8" fmla="*/ 658178 w 681989"/>
                <a:gd name="connsiteY8" fmla="*/ 680085 h 680085"/>
                <a:gd name="connsiteX9" fmla="*/ 681990 w 681989"/>
                <a:gd name="connsiteY9" fmla="*/ 660083 h 680085"/>
                <a:gd name="connsiteX10" fmla="*/ 681990 w 681989"/>
                <a:gd name="connsiteY10" fmla="*/ 660083 h 680085"/>
                <a:gd name="connsiteX11" fmla="*/ 681990 w 681989"/>
                <a:gd name="connsiteY11" fmla="*/ 656273 h 680085"/>
                <a:gd name="connsiteX12" fmla="*/ 681038 w 681989"/>
                <a:gd name="connsiteY12" fmla="*/ 650558 h 680085"/>
                <a:gd name="connsiteX13" fmla="*/ 681038 w 681989"/>
                <a:gd name="connsiteY13" fmla="*/ 650558 h 680085"/>
                <a:gd name="connsiteX14" fmla="*/ 29528 w 681989"/>
                <a:gd name="connsiteY14" fmla="*/ 953 h 680085"/>
                <a:gd name="connsiteX15" fmla="*/ 23813 w 681989"/>
                <a:gd name="connsiteY15" fmla="*/ 0 h 680085"/>
                <a:gd name="connsiteX16" fmla="*/ 20003 w 681989"/>
                <a:gd name="connsiteY16" fmla="*/ 0 h 680085"/>
                <a:gd name="connsiteX17" fmla="*/ 0 w 681989"/>
                <a:gd name="connsiteY17" fmla="*/ 23813 h 680085"/>
                <a:gd name="connsiteX18" fmla="*/ 0 w 681989"/>
                <a:gd name="connsiteY18" fmla="*/ 227648 h 680085"/>
                <a:gd name="connsiteX19" fmla="*/ 21908 w 681989"/>
                <a:gd name="connsiteY19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1989" h="680085">
                  <a:moveTo>
                    <a:pt x="21908" y="251460"/>
                  </a:moveTo>
                  <a:lnTo>
                    <a:pt x="21908" y="251460"/>
                  </a:ln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3"/>
                    <a:pt x="415290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3"/>
                    <a:pt x="430530" y="661988"/>
                  </a:cubicBezTo>
                  <a:cubicBezTo>
                    <a:pt x="433388" y="672465"/>
                    <a:pt x="442913" y="680085"/>
                    <a:pt x="454343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3"/>
                    <a:pt x="681990" y="660083"/>
                  </a:cubicBezTo>
                  <a:cubicBezTo>
                    <a:pt x="681990" y="660083"/>
                    <a:pt x="681990" y="660083"/>
                    <a:pt x="681990" y="660083"/>
                  </a:cubicBezTo>
                  <a:cubicBezTo>
                    <a:pt x="681990" y="659130"/>
                    <a:pt x="681990" y="657225"/>
                    <a:pt x="681990" y="656273"/>
                  </a:cubicBezTo>
                  <a:cubicBezTo>
                    <a:pt x="681990" y="654368"/>
                    <a:pt x="681990" y="652463"/>
                    <a:pt x="681038" y="650558"/>
                  </a:cubicBezTo>
                  <a:cubicBezTo>
                    <a:pt x="681038" y="650558"/>
                    <a:pt x="681038" y="650558"/>
                    <a:pt x="681038" y="650558"/>
                  </a:cubicBezTo>
                  <a:cubicBezTo>
                    <a:pt x="664845" y="298133"/>
                    <a:pt x="381953" y="15240"/>
                    <a:pt x="29528" y="953"/>
                  </a:cubicBezTo>
                  <a:cubicBezTo>
                    <a:pt x="27623" y="0"/>
                    <a:pt x="25718" y="0"/>
                    <a:pt x="23813" y="0"/>
                  </a:cubicBezTo>
                  <a:cubicBezTo>
                    <a:pt x="22860" y="0"/>
                    <a:pt x="21908" y="0"/>
                    <a:pt x="20003" y="0"/>
                  </a:cubicBezTo>
                  <a:cubicBezTo>
                    <a:pt x="8573" y="1905"/>
                    <a:pt x="0" y="12383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8"/>
                    <a:pt x="21908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48CE2D-A2A3-4A94-849F-4F459CCABE17}"/>
                </a:ext>
              </a:extLst>
            </p:cNvPr>
            <p:cNvSpPr/>
            <p:nvPr/>
          </p:nvSpPr>
          <p:spPr>
            <a:xfrm>
              <a:off x="1082986" y="4772"/>
              <a:ext cx="681037" cy="680085"/>
            </a:xfrm>
            <a:custGeom>
              <a:avLst/>
              <a:gdLst>
                <a:gd name="connsiteX0" fmla="*/ 20955 w 681037"/>
                <a:gd name="connsiteY0" fmla="*/ 251460 h 680085"/>
                <a:gd name="connsiteX1" fmla="*/ 23813 w 681037"/>
                <a:gd name="connsiteY1" fmla="*/ 251460 h 680085"/>
                <a:gd name="connsiteX2" fmla="*/ 23813 w 681037"/>
                <a:gd name="connsiteY2" fmla="*/ 251460 h 680085"/>
                <a:gd name="connsiteX3" fmla="*/ 428625 w 681037"/>
                <a:gd name="connsiteY3" fmla="*/ 653415 h 680085"/>
                <a:gd name="connsiteX4" fmla="*/ 428625 w 681037"/>
                <a:gd name="connsiteY4" fmla="*/ 656273 h 680085"/>
                <a:gd name="connsiteX5" fmla="*/ 429578 w 681037"/>
                <a:gd name="connsiteY5" fmla="*/ 661988 h 680085"/>
                <a:gd name="connsiteX6" fmla="*/ 453390 w 681037"/>
                <a:gd name="connsiteY6" fmla="*/ 680085 h 680085"/>
                <a:gd name="connsiteX7" fmla="*/ 657225 w 681037"/>
                <a:gd name="connsiteY7" fmla="*/ 680085 h 680085"/>
                <a:gd name="connsiteX8" fmla="*/ 681038 w 681037"/>
                <a:gd name="connsiteY8" fmla="*/ 660083 h 680085"/>
                <a:gd name="connsiteX9" fmla="*/ 681038 w 681037"/>
                <a:gd name="connsiteY9" fmla="*/ 660083 h 680085"/>
                <a:gd name="connsiteX10" fmla="*/ 681038 w 681037"/>
                <a:gd name="connsiteY10" fmla="*/ 656273 h 680085"/>
                <a:gd name="connsiteX11" fmla="*/ 680085 w 681037"/>
                <a:gd name="connsiteY11" fmla="*/ 650558 h 680085"/>
                <a:gd name="connsiteX12" fmla="*/ 680085 w 681037"/>
                <a:gd name="connsiteY12" fmla="*/ 650558 h 680085"/>
                <a:gd name="connsiteX13" fmla="*/ 29527 w 681037"/>
                <a:gd name="connsiteY13" fmla="*/ 0 h 680085"/>
                <a:gd name="connsiteX14" fmla="*/ 23813 w 681037"/>
                <a:gd name="connsiteY14" fmla="*/ 0 h 680085"/>
                <a:gd name="connsiteX15" fmla="*/ 20002 w 681037"/>
                <a:gd name="connsiteY15" fmla="*/ 0 h 680085"/>
                <a:gd name="connsiteX16" fmla="*/ 0 w 681037"/>
                <a:gd name="connsiteY16" fmla="*/ 23813 h 680085"/>
                <a:gd name="connsiteX17" fmla="*/ 0 w 681037"/>
                <a:gd name="connsiteY17" fmla="*/ 227648 h 680085"/>
                <a:gd name="connsiteX18" fmla="*/ 20955 w 681037"/>
                <a:gd name="connsiteY18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037" h="680085">
                  <a:moveTo>
                    <a:pt x="20955" y="251460"/>
                  </a:moveTo>
                  <a:cubicBezTo>
                    <a:pt x="21908" y="251460"/>
                    <a:pt x="22860" y="251460"/>
                    <a:pt x="23813" y="251460"/>
                  </a:cubicBezTo>
                  <a:lnTo>
                    <a:pt x="23813" y="251460"/>
                  </a:lnTo>
                  <a:cubicBezTo>
                    <a:pt x="240983" y="263843"/>
                    <a:pt x="415290" y="436245"/>
                    <a:pt x="428625" y="653415"/>
                  </a:cubicBezTo>
                  <a:cubicBezTo>
                    <a:pt x="428625" y="654368"/>
                    <a:pt x="428625" y="655320"/>
                    <a:pt x="428625" y="656273"/>
                  </a:cubicBezTo>
                  <a:cubicBezTo>
                    <a:pt x="428625" y="658178"/>
                    <a:pt x="428625" y="660083"/>
                    <a:pt x="429578" y="661988"/>
                  </a:cubicBezTo>
                  <a:cubicBezTo>
                    <a:pt x="432435" y="672465"/>
                    <a:pt x="441960" y="680085"/>
                    <a:pt x="453390" y="680085"/>
                  </a:cubicBezTo>
                  <a:lnTo>
                    <a:pt x="657225" y="680085"/>
                  </a:lnTo>
                  <a:cubicBezTo>
                    <a:pt x="669608" y="680085"/>
                    <a:pt x="679133" y="671513"/>
                    <a:pt x="681038" y="660083"/>
                  </a:cubicBezTo>
                  <a:cubicBezTo>
                    <a:pt x="681038" y="660083"/>
                    <a:pt x="681038" y="660083"/>
                    <a:pt x="681038" y="660083"/>
                  </a:cubicBezTo>
                  <a:cubicBezTo>
                    <a:pt x="681038" y="659130"/>
                    <a:pt x="681038" y="657225"/>
                    <a:pt x="681038" y="656273"/>
                  </a:cubicBezTo>
                  <a:cubicBezTo>
                    <a:pt x="681038" y="654368"/>
                    <a:pt x="681038" y="652463"/>
                    <a:pt x="680085" y="650558"/>
                  </a:cubicBezTo>
                  <a:cubicBezTo>
                    <a:pt x="680085" y="650558"/>
                    <a:pt x="680085" y="650558"/>
                    <a:pt x="680085" y="650558"/>
                  </a:cubicBezTo>
                  <a:cubicBezTo>
                    <a:pt x="664845" y="298133"/>
                    <a:pt x="381953" y="15240"/>
                    <a:pt x="29527" y="0"/>
                  </a:cubicBezTo>
                  <a:cubicBezTo>
                    <a:pt x="27623" y="0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8573" y="250508"/>
                    <a:pt x="20955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1BECC-7AAC-407B-8C4F-C0650ADC0726}"/>
                </a:ext>
              </a:extLst>
            </p:cNvPr>
            <p:cNvSpPr/>
            <p:nvPr/>
          </p:nvSpPr>
          <p:spPr>
            <a:xfrm>
              <a:off x="401949" y="685809"/>
              <a:ext cx="680085" cy="681037"/>
            </a:xfrm>
            <a:custGeom>
              <a:avLst/>
              <a:gdLst>
                <a:gd name="connsiteX0" fmla="*/ 651510 w 680085"/>
                <a:gd name="connsiteY0" fmla="*/ 680085 h 681037"/>
                <a:gd name="connsiteX1" fmla="*/ 953 w 680085"/>
                <a:gd name="connsiteY1" fmla="*/ 29527 h 681037"/>
                <a:gd name="connsiteX2" fmla="*/ 0 w 680085"/>
                <a:gd name="connsiteY2" fmla="*/ 23813 h 681037"/>
                <a:gd name="connsiteX3" fmla="*/ 0 w 680085"/>
                <a:gd name="connsiteY3" fmla="*/ 20002 h 681037"/>
                <a:gd name="connsiteX4" fmla="*/ 23813 w 680085"/>
                <a:gd name="connsiteY4" fmla="*/ 0 h 681037"/>
                <a:gd name="connsiteX5" fmla="*/ 227648 w 680085"/>
                <a:gd name="connsiteY5" fmla="*/ 0 h 681037"/>
                <a:gd name="connsiteX6" fmla="*/ 251460 w 680085"/>
                <a:gd name="connsiteY6" fmla="*/ 20955 h 681037"/>
                <a:gd name="connsiteX7" fmla="*/ 251460 w 680085"/>
                <a:gd name="connsiteY7" fmla="*/ 20955 h 681037"/>
                <a:gd name="connsiteX8" fmla="*/ 251460 w 680085"/>
                <a:gd name="connsiteY8" fmla="*/ 23813 h 681037"/>
                <a:gd name="connsiteX9" fmla="*/ 251460 w 680085"/>
                <a:gd name="connsiteY9" fmla="*/ 23813 h 681037"/>
                <a:gd name="connsiteX10" fmla="*/ 653415 w 680085"/>
                <a:gd name="connsiteY10" fmla="*/ 428625 h 681037"/>
                <a:gd name="connsiteX11" fmla="*/ 656273 w 680085"/>
                <a:gd name="connsiteY11" fmla="*/ 428625 h 681037"/>
                <a:gd name="connsiteX12" fmla="*/ 661988 w 680085"/>
                <a:gd name="connsiteY12" fmla="*/ 429578 h 681037"/>
                <a:gd name="connsiteX13" fmla="*/ 661988 w 680085"/>
                <a:gd name="connsiteY13" fmla="*/ 429578 h 681037"/>
                <a:gd name="connsiteX14" fmla="*/ 680085 w 680085"/>
                <a:gd name="connsiteY14" fmla="*/ 453390 h 681037"/>
                <a:gd name="connsiteX15" fmla="*/ 680085 w 680085"/>
                <a:gd name="connsiteY15" fmla="*/ 657225 h 681037"/>
                <a:gd name="connsiteX16" fmla="*/ 660083 w 680085"/>
                <a:gd name="connsiteY16" fmla="*/ 681038 h 681037"/>
                <a:gd name="connsiteX17" fmla="*/ 660083 w 680085"/>
                <a:gd name="connsiteY17" fmla="*/ 681038 h 681037"/>
                <a:gd name="connsiteX18" fmla="*/ 656273 w 680085"/>
                <a:gd name="connsiteY18" fmla="*/ 681038 h 681037"/>
                <a:gd name="connsiteX19" fmla="*/ 651510 w 680085"/>
                <a:gd name="connsiteY19" fmla="*/ 680085 h 681037"/>
                <a:gd name="connsiteX20" fmla="*/ 651510 w 680085"/>
                <a:gd name="connsiteY20" fmla="*/ 680085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0085" h="681037">
                  <a:moveTo>
                    <a:pt x="651510" y="680085"/>
                  </a:moveTo>
                  <a:cubicBezTo>
                    <a:pt x="299085" y="664845"/>
                    <a:pt x="16193" y="381953"/>
                    <a:pt x="953" y="29527"/>
                  </a:cubicBezTo>
                  <a:cubicBezTo>
                    <a:pt x="0" y="27623"/>
                    <a:pt x="0" y="25717"/>
                    <a:pt x="0" y="23813"/>
                  </a:cubicBezTo>
                  <a:cubicBezTo>
                    <a:pt x="0" y="22860"/>
                    <a:pt x="0" y="20955"/>
                    <a:pt x="0" y="20002"/>
                  </a:cubicBezTo>
                  <a:cubicBezTo>
                    <a:pt x="1905" y="8573"/>
                    <a:pt x="11430" y="0"/>
                    <a:pt x="23813" y="0"/>
                  </a:cubicBezTo>
                  <a:lnTo>
                    <a:pt x="227648" y="0"/>
                  </a:lnTo>
                  <a:cubicBezTo>
                    <a:pt x="240030" y="0"/>
                    <a:pt x="250508" y="9525"/>
                    <a:pt x="251460" y="20955"/>
                  </a:cubicBezTo>
                  <a:lnTo>
                    <a:pt x="251460" y="20955"/>
                  </a:lnTo>
                  <a:cubicBezTo>
                    <a:pt x="251460" y="21908"/>
                    <a:pt x="251460" y="22860"/>
                    <a:pt x="251460" y="23813"/>
                  </a:cubicBezTo>
                  <a:lnTo>
                    <a:pt x="251460" y="23813"/>
                  </a:lnTo>
                  <a:cubicBezTo>
                    <a:pt x="263843" y="240983"/>
                    <a:pt x="436245" y="414338"/>
                    <a:pt x="653415" y="428625"/>
                  </a:cubicBezTo>
                  <a:cubicBezTo>
                    <a:pt x="654368" y="428625"/>
                    <a:pt x="655320" y="428625"/>
                    <a:pt x="656273" y="428625"/>
                  </a:cubicBezTo>
                  <a:cubicBezTo>
                    <a:pt x="658178" y="428625"/>
                    <a:pt x="660083" y="428625"/>
                    <a:pt x="661988" y="429578"/>
                  </a:cubicBezTo>
                  <a:lnTo>
                    <a:pt x="661988" y="429578"/>
                  </a:lnTo>
                  <a:cubicBezTo>
                    <a:pt x="672465" y="432435"/>
                    <a:pt x="680085" y="441960"/>
                    <a:pt x="680085" y="453390"/>
                  </a:cubicBezTo>
                  <a:lnTo>
                    <a:pt x="680085" y="657225"/>
                  </a:lnTo>
                  <a:cubicBezTo>
                    <a:pt x="680085" y="669608"/>
                    <a:pt x="671513" y="679133"/>
                    <a:pt x="660083" y="681038"/>
                  </a:cubicBezTo>
                  <a:cubicBezTo>
                    <a:pt x="660083" y="681038"/>
                    <a:pt x="660083" y="681038"/>
                    <a:pt x="660083" y="681038"/>
                  </a:cubicBezTo>
                  <a:cubicBezTo>
                    <a:pt x="659130" y="681038"/>
                    <a:pt x="657225" y="681038"/>
                    <a:pt x="656273" y="681038"/>
                  </a:cubicBezTo>
                  <a:cubicBezTo>
                    <a:pt x="654368" y="680085"/>
                    <a:pt x="652463" y="680085"/>
                    <a:pt x="651510" y="680085"/>
                  </a:cubicBezTo>
                  <a:cubicBezTo>
                    <a:pt x="651510" y="680085"/>
                    <a:pt x="651510" y="680085"/>
                    <a:pt x="651510" y="680085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EF997-7D12-42F2-B1E2-1CD002F4AF48}"/>
                </a:ext>
              </a:extLst>
            </p:cNvPr>
            <p:cNvSpPr/>
            <p:nvPr/>
          </p:nvSpPr>
          <p:spPr>
            <a:xfrm>
              <a:off x="1082986" y="684857"/>
              <a:ext cx="681990" cy="680085"/>
            </a:xfrm>
            <a:custGeom>
              <a:avLst/>
              <a:gdLst>
                <a:gd name="connsiteX0" fmla="*/ 680085 w 681990"/>
                <a:gd name="connsiteY0" fmla="*/ 651510 h 680085"/>
                <a:gd name="connsiteX1" fmla="*/ 680085 w 681990"/>
                <a:gd name="connsiteY1" fmla="*/ 651510 h 680085"/>
                <a:gd name="connsiteX2" fmla="*/ 29527 w 681990"/>
                <a:gd name="connsiteY2" fmla="*/ 952 h 680085"/>
                <a:gd name="connsiteX3" fmla="*/ 23813 w 681990"/>
                <a:gd name="connsiteY3" fmla="*/ 0 h 680085"/>
                <a:gd name="connsiteX4" fmla="*/ 20002 w 681990"/>
                <a:gd name="connsiteY4" fmla="*/ 0 h 680085"/>
                <a:gd name="connsiteX5" fmla="*/ 0 w 681990"/>
                <a:gd name="connsiteY5" fmla="*/ 23813 h 680085"/>
                <a:gd name="connsiteX6" fmla="*/ 0 w 681990"/>
                <a:gd name="connsiteY6" fmla="*/ 227648 h 680085"/>
                <a:gd name="connsiteX7" fmla="*/ 21908 w 681990"/>
                <a:gd name="connsiteY7" fmla="*/ 251460 h 680085"/>
                <a:gd name="connsiteX8" fmla="*/ 24765 w 681990"/>
                <a:gd name="connsiteY8" fmla="*/ 251460 h 680085"/>
                <a:gd name="connsiteX9" fmla="*/ 24765 w 681990"/>
                <a:gd name="connsiteY9" fmla="*/ 251460 h 680085"/>
                <a:gd name="connsiteX10" fmla="*/ 429578 w 681990"/>
                <a:gd name="connsiteY10" fmla="*/ 653415 h 680085"/>
                <a:gd name="connsiteX11" fmla="*/ 429578 w 681990"/>
                <a:gd name="connsiteY11" fmla="*/ 656273 h 680085"/>
                <a:gd name="connsiteX12" fmla="*/ 430530 w 681990"/>
                <a:gd name="connsiteY12" fmla="*/ 661987 h 680085"/>
                <a:gd name="connsiteX13" fmla="*/ 430530 w 681990"/>
                <a:gd name="connsiteY13" fmla="*/ 661987 h 680085"/>
                <a:gd name="connsiteX14" fmla="*/ 454342 w 681990"/>
                <a:gd name="connsiteY14" fmla="*/ 680085 h 680085"/>
                <a:gd name="connsiteX15" fmla="*/ 658178 w 681990"/>
                <a:gd name="connsiteY15" fmla="*/ 680085 h 680085"/>
                <a:gd name="connsiteX16" fmla="*/ 681990 w 681990"/>
                <a:gd name="connsiteY16" fmla="*/ 660082 h 680085"/>
                <a:gd name="connsiteX17" fmla="*/ 681990 w 681990"/>
                <a:gd name="connsiteY17" fmla="*/ 660082 h 680085"/>
                <a:gd name="connsiteX18" fmla="*/ 681990 w 681990"/>
                <a:gd name="connsiteY18" fmla="*/ 659130 h 680085"/>
                <a:gd name="connsiteX19" fmla="*/ 681990 w 681990"/>
                <a:gd name="connsiteY19" fmla="*/ 656273 h 680085"/>
                <a:gd name="connsiteX20" fmla="*/ 680085 w 681990"/>
                <a:gd name="connsiteY20" fmla="*/ 65151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1990" h="680085">
                  <a:moveTo>
                    <a:pt x="680085" y="651510"/>
                  </a:moveTo>
                  <a:cubicBezTo>
                    <a:pt x="680085" y="651510"/>
                    <a:pt x="680085" y="651510"/>
                    <a:pt x="680085" y="651510"/>
                  </a:cubicBezTo>
                  <a:cubicBezTo>
                    <a:pt x="664845" y="299085"/>
                    <a:pt x="381953" y="16192"/>
                    <a:pt x="29527" y="952"/>
                  </a:cubicBezTo>
                  <a:cubicBezTo>
                    <a:pt x="27623" y="952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7"/>
                    <a:pt x="21908" y="251460"/>
                  </a:cubicBez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2"/>
                    <a:pt x="416242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2"/>
                    <a:pt x="430530" y="661987"/>
                  </a:cubicBezTo>
                  <a:cubicBezTo>
                    <a:pt x="430530" y="661987"/>
                    <a:pt x="430530" y="661987"/>
                    <a:pt x="430530" y="661987"/>
                  </a:cubicBezTo>
                  <a:cubicBezTo>
                    <a:pt x="433388" y="672465"/>
                    <a:pt x="442913" y="680085"/>
                    <a:pt x="454342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2"/>
                    <a:pt x="681990" y="660082"/>
                  </a:cubicBezTo>
                  <a:cubicBezTo>
                    <a:pt x="681990" y="660082"/>
                    <a:pt x="681990" y="660082"/>
                    <a:pt x="681990" y="660082"/>
                  </a:cubicBezTo>
                  <a:cubicBezTo>
                    <a:pt x="681990" y="660082"/>
                    <a:pt x="681990" y="659130"/>
                    <a:pt x="681990" y="659130"/>
                  </a:cubicBezTo>
                  <a:cubicBezTo>
                    <a:pt x="681990" y="658178"/>
                    <a:pt x="681990" y="657225"/>
                    <a:pt x="681990" y="656273"/>
                  </a:cubicBezTo>
                  <a:cubicBezTo>
                    <a:pt x="680085" y="655320"/>
                    <a:pt x="680085" y="653415"/>
                    <a:pt x="680085" y="65151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B4F249-A483-430D-98C9-C75E8CA89BD4}"/>
                </a:ext>
              </a:extLst>
            </p:cNvPr>
            <p:cNvSpPr/>
            <p:nvPr/>
          </p:nvSpPr>
          <p:spPr>
            <a:xfrm>
              <a:off x="392424" y="804872"/>
              <a:ext cx="544830" cy="543877"/>
            </a:xfrm>
            <a:custGeom>
              <a:avLst/>
              <a:gdLst>
                <a:gd name="connsiteX0" fmla="*/ 272415 w 544830"/>
                <a:gd name="connsiteY0" fmla="*/ 0 h 543877"/>
                <a:gd name="connsiteX1" fmla="*/ 0 w 544830"/>
                <a:gd name="connsiteY1" fmla="*/ 271463 h 543877"/>
                <a:gd name="connsiteX2" fmla="*/ 272415 w 544830"/>
                <a:gd name="connsiteY2" fmla="*/ 543878 h 543877"/>
                <a:gd name="connsiteX3" fmla="*/ 544830 w 544830"/>
                <a:gd name="connsiteY3" fmla="*/ 271463 h 543877"/>
                <a:gd name="connsiteX4" fmla="*/ 272415 w 544830"/>
                <a:gd name="connsiteY4" fmla="*/ 0 h 543877"/>
                <a:gd name="connsiteX5" fmla="*/ 391478 w 544830"/>
                <a:gd name="connsiteY5" fmla="*/ 294323 h 543877"/>
                <a:gd name="connsiteX6" fmla="*/ 294323 w 544830"/>
                <a:gd name="connsiteY6" fmla="*/ 294323 h 543877"/>
                <a:gd name="connsiteX7" fmla="*/ 294323 w 544830"/>
                <a:gd name="connsiteY7" fmla="*/ 390525 h 543877"/>
                <a:gd name="connsiteX8" fmla="*/ 271463 w 544830"/>
                <a:gd name="connsiteY8" fmla="*/ 413385 h 543877"/>
                <a:gd name="connsiteX9" fmla="*/ 248603 w 544830"/>
                <a:gd name="connsiteY9" fmla="*/ 390525 h 543877"/>
                <a:gd name="connsiteX10" fmla="*/ 248603 w 544830"/>
                <a:gd name="connsiteY10" fmla="*/ 294323 h 543877"/>
                <a:gd name="connsiteX11" fmla="*/ 153353 w 544830"/>
                <a:gd name="connsiteY11" fmla="*/ 294323 h 543877"/>
                <a:gd name="connsiteX12" fmla="*/ 130493 w 544830"/>
                <a:gd name="connsiteY12" fmla="*/ 271463 h 543877"/>
                <a:gd name="connsiteX13" fmla="*/ 153353 w 544830"/>
                <a:gd name="connsiteY13" fmla="*/ 248602 h 543877"/>
                <a:gd name="connsiteX14" fmla="*/ 249555 w 544830"/>
                <a:gd name="connsiteY14" fmla="*/ 248602 h 543877"/>
                <a:gd name="connsiteX15" fmla="*/ 249555 w 544830"/>
                <a:gd name="connsiteY15" fmla="*/ 152400 h 543877"/>
                <a:gd name="connsiteX16" fmla="*/ 272415 w 544830"/>
                <a:gd name="connsiteY16" fmla="*/ 129540 h 543877"/>
                <a:gd name="connsiteX17" fmla="*/ 295275 w 544830"/>
                <a:gd name="connsiteY17" fmla="*/ 152400 h 543877"/>
                <a:gd name="connsiteX18" fmla="*/ 295275 w 544830"/>
                <a:gd name="connsiteY18" fmla="*/ 248602 h 543877"/>
                <a:gd name="connsiteX19" fmla="*/ 391478 w 544830"/>
                <a:gd name="connsiteY19" fmla="*/ 248602 h 543877"/>
                <a:gd name="connsiteX20" fmla="*/ 414338 w 544830"/>
                <a:gd name="connsiteY20" fmla="*/ 271463 h 543877"/>
                <a:gd name="connsiteX21" fmla="*/ 391478 w 544830"/>
                <a:gd name="connsiteY21" fmla="*/ 294323 h 5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830" h="543877">
                  <a:moveTo>
                    <a:pt x="272415" y="0"/>
                  </a:moveTo>
                  <a:cubicBezTo>
                    <a:pt x="121920" y="0"/>
                    <a:pt x="0" y="121920"/>
                    <a:pt x="0" y="271463"/>
                  </a:cubicBezTo>
                  <a:cubicBezTo>
                    <a:pt x="0" y="421005"/>
                    <a:pt x="121920" y="543878"/>
                    <a:pt x="272415" y="543878"/>
                  </a:cubicBezTo>
                  <a:cubicBezTo>
                    <a:pt x="422910" y="543878"/>
                    <a:pt x="544830" y="421958"/>
                    <a:pt x="544830" y="271463"/>
                  </a:cubicBezTo>
                  <a:cubicBezTo>
                    <a:pt x="544830" y="120967"/>
                    <a:pt x="421958" y="0"/>
                    <a:pt x="272415" y="0"/>
                  </a:cubicBezTo>
                  <a:close/>
                  <a:moveTo>
                    <a:pt x="391478" y="294323"/>
                  </a:moveTo>
                  <a:lnTo>
                    <a:pt x="294323" y="294323"/>
                  </a:lnTo>
                  <a:lnTo>
                    <a:pt x="294323" y="390525"/>
                  </a:lnTo>
                  <a:cubicBezTo>
                    <a:pt x="294323" y="402908"/>
                    <a:pt x="283845" y="413385"/>
                    <a:pt x="271463" y="413385"/>
                  </a:cubicBezTo>
                  <a:cubicBezTo>
                    <a:pt x="259080" y="413385"/>
                    <a:pt x="248603" y="402908"/>
                    <a:pt x="248603" y="390525"/>
                  </a:cubicBezTo>
                  <a:lnTo>
                    <a:pt x="248603" y="294323"/>
                  </a:lnTo>
                  <a:lnTo>
                    <a:pt x="153353" y="294323"/>
                  </a:lnTo>
                  <a:cubicBezTo>
                    <a:pt x="140970" y="294323"/>
                    <a:pt x="130493" y="283845"/>
                    <a:pt x="130493" y="271463"/>
                  </a:cubicBezTo>
                  <a:cubicBezTo>
                    <a:pt x="130493" y="259080"/>
                    <a:pt x="140970" y="248602"/>
                    <a:pt x="153353" y="248602"/>
                  </a:cubicBezTo>
                  <a:lnTo>
                    <a:pt x="249555" y="248602"/>
                  </a:lnTo>
                  <a:lnTo>
                    <a:pt x="249555" y="152400"/>
                  </a:lnTo>
                  <a:cubicBezTo>
                    <a:pt x="249555" y="140017"/>
                    <a:pt x="260033" y="129540"/>
                    <a:pt x="272415" y="129540"/>
                  </a:cubicBezTo>
                  <a:cubicBezTo>
                    <a:pt x="284798" y="129540"/>
                    <a:pt x="295275" y="140017"/>
                    <a:pt x="295275" y="152400"/>
                  </a:cubicBezTo>
                  <a:lnTo>
                    <a:pt x="295275" y="248602"/>
                  </a:lnTo>
                  <a:lnTo>
                    <a:pt x="391478" y="248602"/>
                  </a:lnTo>
                  <a:cubicBezTo>
                    <a:pt x="403860" y="248602"/>
                    <a:pt x="414338" y="259080"/>
                    <a:pt x="414338" y="271463"/>
                  </a:cubicBezTo>
                  <a:cubicBezTo>
                    <a:pt x="413385" y="283845"/>
                    <a:pt x="403860" y="294323"/>
                    <a:pt x="391478" y="2943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39A78-0258-415C-A46D-BB8BF0EC4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t="18972" r="17740" b="26320"/>
          <a:stretch/>
        </p:blipFill>
        <p:spPr>
          <a:xfrm>
            <a:off x="10964414" y="6410742"/>
            <a:ext cx="843987" cy="1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B2BF04-7F84-443E-BF0C-55A503D49EFB}"/>
              </a:ext>
            </a:extLst>
          </p:cNvPr>
          <p:cNvGrpSpPr/>
          <p:nvPr userDrawn="1"/>
        </p:nvGrpSpPr>
        <p:grpSpPr>
          <a:xfrm>
            <a:off x="358199" y="6410742"/>
            <a:ext cx="777236" cy="190349"/>
            <a:chOff x="392424" y="4772"/>
            <a:chExt cx="5561647" cy="13620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F36E85-3152-4EA0-842E-40FF7E6CA225}"/>
                </a:ext>
              </a:extLst>
            </p:cNvPr>
            <p:cNvSpPr/>
            <p:nvPr/>
          </p:nvSpPr>
          <p:spPr>
            <a:xfrm>
              <a:off x="2054536" y="676284"/>
              <a:ext cx="491490" cy="689609"/>
            </a:xfrm>
            <a:custGeom>
              <a:avLst/>
              <a:gdLst>
                <a:gd name="connsiteX0" fmla="*/ 326708 w 491490"/>
                <a:gd name="connsiteY0" fmla="*/ 49530 h 689609"/>
                <a:gd name="connsiteX1" fmla="*/ 244792 w 491490"/>
                <a:gd name="connsiteY1" fmla="*/ 175260 h 689609"/>
                <a:gd name="connsiteX2" fmla="*/ 241935 w 491490"/>
                <a:gd name="connsiteY2" fmla="*/ 175260 h 689609"/>
                <a:gd name="connsiteX3" fmla="*/ 244792 w 491490"/>
                <a:gd name="connsiteY3" fmla="*/ 132398 h 689609"/>
                <a:gd name="connsiteX4" fmla="*/ 244792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8 w 491490"/>
                <a:gd name="connsiteY12" fmla="*/ 689610 h 689609"/>
                <a:gd name="connsiteX13" fmla="*/ 250508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3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8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8" y="49530"/>
                  </a:moveTo>
                  <a:cubicBezTo>
                    <a:pt x="287655" y="81915"/>
                    <a:pt x="260985" y="123825"/>
                    <a:pt x="244792" y="175260"/>
                  </a:cubicBezTo>
                  <a:lnTo>
                    <a:pt x="241935" y="175260"/>
                  </a:lnTo>
                  <a:lnTo>
                    <a:pt x="244792" y="132398"/>
                  </a:lnTo>
                  <a:lnTo>
                    <a:pt x="244792" y="92392"/>
                  </a:lnTo>
                  <a:cubicBezTo>
                    <a:pt x="244792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8" y="689610"/>
                  </a:lnTo>
                  <a:lnTo>
                    <a:pt x="250508" y="420053"/>
                  </a:lnTo>
                  <a:cubicBezTo>
                    <a:pt x="250508" y="381000"/>
                    <a:pt x="255270" y="343853"/>
                    <a:pt x="264795" y="309563"/>
                  </a:cubicBezTo>
                  <a:cubicBezTo>
                    <a:pt x="279083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3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8" y="16192"/>
                    <a:pt x="326708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86CE75-4807-40BA-BD0B-5876F7FC670C}"/>
                </a:ext>
              </a:extLst>
            </p:cNvPr>
            <p:cNvSpPr/>
            <p:nvPr/>
          </p:nvSpPr>
          <p:spPr>
            <a:xfrm>
              <a:off x="2611749" y="676284"/>
              <a:ext cx="491490" cy="689609"/>
            </a:xfrm>
            <a:custGeom>
              <a:avLst/>
              <a:gdLst>
                <a:gd name="connsiteX0" fmla="*/ 326707 w 491490"/>
                <a:gd name="connsiteY0" fmla="*/ 49530 h 689609"/>
                <a:gd name="connsiteX1" fmla="*/ 244793 w 491490"/>
                <a:gd name="connsiteY1" fmla="*/ 175260 h 689609"/>
                <a:gd name="connsiteX2" fmla="*/ 241935 w 491490"/>
                <a:gd name="connsiteY2" fmla="*/ 175260 h 689609"/>
                <a:gd name="connsiteX3" fmla="*/ 244793 w 491490"/>
                <a:gd name="connsiteY3" fmla="*/ 132398 h 689609"/>
                <a:gd name="connsiteX4" fmla="*/ 244793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7 w 491490"/>
                <a:gd name="connsiteY12" fmla="*/ 689610 h 689609"/>
                <a:gd name="connsiteX13" fmla="*/ 250507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2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7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7" y="49530"/>
                  </a:moveTo>
                  <a:cubicBezTo>
                    <a:pt x="287655" y="81915"/>
                    <a:pt x="260985" y="123825"/>
                    <a:pt x="244793" y="175260"/>
                  </a:cubicBezTo>
                  <a:lnTo>
                    <a:pt x="241935" y="175260"/>
                  </a:lnTo>
                  <a:lnTo>
                    <a:pt x="244793" y="132398"/>
                  </a:lnTo>
                  <a:lnTo>
                    <a:pt x="244793" y="92392"/>
                  </a:lnTo>
                  <a:cubicBezTo>
                    <a:pt x="244793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7" y="689610"/>
                  </a:lnTo>
                  <a:lnTo>
                    <a:pt x="250507" y="420053"/>
                  </a:lnTo>
                  <a:cubicBezTo>
                    <a:pt x="250507" y="381000"/>
                    <a:pt x="255270" y="343853"/>
                    <a:pt x="264795" y="309563"/>
                  </a:cubicBezTo>
                  <a:cubicBezTo>
                    <a:pt x="279082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2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7" y="16192"/>
                    <a:pt x="326707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" name="Graphic 27">
              <a:extLst>
                <a:ext uri="{FF2B5EF4-FFF2-40B4-BE49-F238E27FC236}">
                  <a16:creationId xmlns:a16="http://schemas.microsoft.com/office/drawing/2014/main" id="{E936AF0B-2DF9-4898-94EF-A423FD264BD1}"/>
                </a:ext>
              </a:extLst>
            </p:cNvPr>
            <p:cNvGrpSpPr/>
            <p:nvPr/>
          </p:nvGrpSpPr>
          <p:grpSpPr>
            <a:xfrm>
              <a:off x="3166104" y="437207"/>
              <a:ext cx="2787967" cy="926782"/>
              <a:chOff x="3166104" y="437207"/>
              <a:chExt cx="2787967" cy="926782"/>
            </a:xfrm>
            <a:solidFill>
              <a:srgbClr val="DAD9D9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44D6D0-DBA5-4668-BFC4-7BBC3F6EA8EE}"/>
                  </a:ext>
                </a:extLst>
              </p:cNvPr>
              <p:cNvSpPr/>
              <p:nvPr/>
            </p:nvSpPr>
            <p:spPr>
              <a:xfrm>
                <a:off x="3166104" y="678189"/>
                <a:ext cx="523875" cy="683895"/>
              </a:xfrm>
              <a:custGeom>
                <a:avLst/>
                <a:gdLst>
                  <a:gd name="connsiteX0" fmla="*/ 76200 w 523875"/>
                  <a:gd name="connsiteY0" fmla="*/ 461963 h 683895"/>
                  <a:gd name="connsiteX1" fmla="*/ 271463 w 523875"/>
                  <a:gd name="connsiteY1" fmla="*/ 558165 h 683895"/>
                  <a:gd name="connsiteX2" fmla="*/ 360045 w 523875"/>
                  <a:gd name="connsiteY2" fmla="*/ 494348 h 683895"/>
                  <a:gd name="connsiteX3" fmla="*/ 15240 w 523875"/>
                  <a:gd name="connsiteY3" fmla="*/ 191453 h 683895"/>
                  <a:gd name="connsiteX4" fmla="*/ 269557 w 523875"/>
                  <a:gd name="connsiteY4" fmla="*/ 0 h 683895"/>
                  <a:gd name="connsiteX5" fmla="*/ 499110 w 523875"/>
                  <a:gd name="connsiteY5" fmla="*/ 136208 h 683895"/>
                  <a:gd name="connsiteX6" fmla="*/ 499110 w 523875"/>
                  <a:gd name="connsiteY6" fmla="*/ 203835 h 683895"/>
                  <a:gd name="connsiteX7" fmla="*/ 355282 w 523875"/>
                  <a:gd name="connsiteY7" fmla="*/ 203835 h 683895"/>
                  <a:gd name="connsiteX8" fmla="*/ 355282 w 523875"/>
                  <a:gd name="connsiteY8" fmla="*/ 171450 h 683895"/>
                  <a:gd name="connsiteX9" fmla="*/ 273367 w 523875"/>
                  <a:gd name="connsiteY9" fmla="*/ 124778 h 683895"/>
                  <a:gd name="connsiteX10" fmla="*/ 176213 w 523875"/>
                  <a:gd name="connsiteY10" fmla="*/ 183833 h 683895"/>
                  <a:gd name="connsiteX11" fmla="*/ 523875 w 523875"/>
                  <a:gd name="connsiteY11" fmla="*/ 483870 h 683895"/>
                  <a:gd name="connsiteX12" fmla="*/ 272415 w 523875"/>
                  <a:gd name="connsiteY12" fmla="*/ 683895 h 683895"/>
                  <a:gd name="connsiteX13" fmla="*/ 0 w 523875"/>
                  <a:gd name="connsiteY13" fmla="*/ 566738 h 683895"/>
                  <a:gd name="connsiteX14" fmla="*/ 76200 w 523875"/>
                  <a:gd name="connsiteY14" fmla="*/ 461963 h 6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683895">
                    <a:moveTo>
                      <a:pt x="76200" y="461963"/>
                    </a:moveTo>
                    <a:cubicBezTo>
                      <a:pt x="76200" y="461963"/>
                      <a:pt x="160020" y="558165"/>
                      <a:pt x="271463" y="558165"/>
                    </a:cubicBezTo>
                    <a:cubicBezTo>
                      <a:pt x="321945" y="558165"/>
                      <a:pt x="360045" y="537210"/>
                      <a:pt x="360045" y="494348"/>
                    </a:cubicBezTo>
                    <a:cubicBezTo>
                      <a:pt x="360045" y="401955"/>
                      <a:pt x="15240" y="402908"/>
                      <a:pt x="15240" y="191453"/>
                    </a:cubicBezTo>
                    <a:cubicBezTo>
                      <a:pt x="15240" y="60960"/>
                      <a:pt x="133350" y="0"/>
                      <a:pt x="269557" y="0"/>
                    </a:cubicBezTo>
                    <a:cubicBezTo>
                      <a:pt x="358140" y="0"/>
                      <a:pt x="499110" y="29528"/>
                      <a:pt x="499110" y="136208"/>
                    </a:cubicBezTo>
                    <a:lnTo>
                      <a:pt x="499110" y="203835"/>
                    </a:lnTo>
                    <a:lnTo>
                      <a:pt x="355282" y="203835"/>
                    </a:lnTo>
                    <a:lnTo>
                      <a:pt x="355282" y="171450"/>
                    </a:lnTo>
                    <a:cubicBezTo>
                      <a:pt x="355282" y="140970"/>
                      <a:pt x="308610" y="124778"/>
                      <a:pt x="273367" y="124778"/>
                    </a:cubicBezTo>
                    <a:cubicBezTo>
                      <a:pt x="215265" y="124778"/>
                      <a:pt x="176213" y="145733"/>
                      <a:pt x="176213" y="183833"/>
                    </a:cubicBezTo>
                    <a:cubicBezTo>
                      <a:pt x="176213" y="286703"/>
                      <a:pt x="523875" y="265748"/>
                      <a:pt x="523875" y="483870"/>
                    </a:cubicBezTo>
                    <a:cubicBezTo>
                      <a:pt x="523875" y="606743"/>
                      <a:pt x="414338" y="683895"/>
                      <a:pt x="272415" y="683895"/>
                    </a:cubicBezTo>
                    <a:cubicBezTo>
                      <a:pt x="92392" y="683895"/>
                      <a:pt x="0" y="566738"/>
                      <a:pt x="0" y="566738"/>
                    </a:cubicBezTo>
                    <a:lnTo>
                      <a:pt x="76200" y="461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A7FC-AD4F-48BF-B2BF-8FDFBAB1CD5C}"/>
                  </a:ext>
                </a:extLst>
              </p:cNvPr>
              <p:cNvSpPr/>
              <p:nvPr/>
            </p:nvSpPr>
            <p:spPr>
              <a:xfrm>
                <a:off x="3756654" y="437207"/>
                <a:ext cx="321944" cy="911542"/>
              </a:xfrm>
              <a:custGeom>
                <a:avLst/>
                <a:gdLst>
                  <a:gd name="connsiteX0" fmla="*/ 80010 w 321944"/>
                  <a:gd name="connsiteY0" fmla="*/ 166688 h 911542"/>
                  <a:gd name="connsiteX1" fmla="*/ 51435 w 321944"/>
                  <a:gd name="connsiteY1" fmla="*/ 138113 h 911542"/>
                  <a:gd name="connsiteX2" fmla="*/ 0 w 321944"/>
                  <a:gd name="connsiteY2" fmla="*/ 138113 h 911542"/>
                  <a:gd name="connsiteX3" fmla="*/ 0 w 321944"/>
                  <a:gd name="connsiteY3" fmla="*/ 0 h 911542"/>
                  <a:gd name="connsiteX4" fmla="*/ 155257 w 321944"/>
                  <a:gd name="connsiteY4" fmla="*/ 0 h 911542"/>
                  <a:gd name="connsiteX5" fmla="*/ 242888 w 321944"/>
                  <a:gd name="connsiteY5" fmla="*/ 87630 h 911542"/>
                  <a:gd name="connsiteX6" fmla="*/ 242888 w 321944"/>
                  <a:gd name="connsiteY6" fmla="*/ 745807 h 911542"/>
                  <a:gd name="connsiteX7" fmla="*/ 271463 w 321944"/>
                  <a:gd name="connsiteY7" fmla="*/ 774382 h 911542"/>
                  <a:gd name="connsiteX8" fmla="*/ 321945 w 321944"/>
                  <a:gd name="connsiteY8" fmla="*/ 774382 h 911542"/>
                  <a:gd name="connsiteX9" fmla="*/ 321945 w 321944"/>
                  <a:gd name="connsiteY9" fmla="*/ 911543 h 911542"/>
                  <a:gd name="connsiteX10" fmla="*/ 167640 w 321944"/>
                  <a:gd name="connsiteY10" fmla="*/ 911543 h 911542"/>
                  <a:gd name="connsiteX11" fmla="*/ 80010 w 321944"/>
                  <a:gd name="connsiteY11" fmla="*/ 823912 h 911542"/>
                  <a:gd name="connsiteX12" fmla="*/ 80010 w 321944"/>
                  <a:gd name="connsiteY12" fmla="*/ 166688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944" h="911542">
                    <a:moveTo>
                      <a:pt x="80010" y="166688"/>
                    </a:moveTo>
                    <a:cubicBezTo>
                      <a:pt x="80010" y="147638"/>
                      <a:pt x="69532" y="138113"/>
                      <a:pt x="51435" y="138113"/>
                    </a:cubicBezTo>
                    <a:lnTo>
                      <a:pt x="0" y="138113"/>
                    </a:lnTo>
                    <a:lnTo>
                      <a:pt x="0" y="0"/>
                    </a:lnTo>
                    <a:lnTo>
                      <a:pt x="155257" y="0"/>
                    </a:lnTo>
                    <a:cubicBezTo>
                      <a:pt x="215265" y="0"/>
                      <a:pt x="242888" y="26670"/>
                      <a:pt x="242888" y="87630"/>
                    </a:cubicBezTo>
                    <a:lnTo>
                      <a:pt x="242888" y="745807"/>
                    </a:lnTo>
                    <a:cubicBezTo>
                      <a:pt x="242888" y="763905"/>
                      <a:pt x="253365" y="774382"/>
                      <a:pt x="271463" y="774382"/>
                    </a:cubicBezTo>
                    <a:lnTo>
                      <a:pt x="321945" y="774382"/>
                    </a:lnTo>
                    <a:lnTo>
                      <a:pt x="321945" y="911543"/>
                    </a:lnTo>
                    <a:lnTo>
                      <a:pt x="167640" y="911543"/>
                    </a:lnTo>
                    <a:cubicBezTo>
                      <a:pt x="105727" y="911543"/>
                      <a:pt x="80010" y="885825"/>
                      <a:pt x="80010" y="823912"/>
                    </a:cubicBezTo>
                    <a:lnTo>
                      <a:pt x="80010" y="166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AA10AEA-2A76-4F1F-90F0-D2900F1870FB}"/>
                  </a:ext>
                </a:extLst>
              </p:cNvPr>
              <p:cNvSpPr/>
              <p:nvPr/>
            </p:nvSpPr>
            <p:spPr>
              <a:xfrm>
                <a:off x="4139558" y="437207"/>
                <a:ext cx="320992" cy="911542"/>
              </a:xfrm>
              <a:custGeom>
                <a:avLst/>
                <a:gdLst>
                  <a:gd name="connsiteX0" fmla="*/ 80010 w 320992"/>
                  <a:gd name="connsiteY0" fmla="*/ 423863 h 911542"/>
                  <a:gd name="connsiteX1" fmla="*/ 51435 w 320992"/>
                  <a:gd name="connsiteY1" fmla="*/ 395288 h 911542"/>
                  <a:gd name="connsiteX2" fmla="*/ 0 w 320992"/>
                  <a:gd name="connsiteY2" fmla="*/ 395288 h 911542"/>
                  <a:gd name="connsiteX3" fmla="*/ 0 w 320992"/>
                  <a:gd name="connsiteY3" fmla="*/ 256223 h 911542"/>
                  <a:gd name="connsiteX4" fmla="*/ 155258 w 320992"/>
                  <a:gd name="connsiteY4" fmla="*/ 256223 h 911542"/>
                  <a:gd name="connsiteX5" fmla="*/ 240983 w 320992"/>
                  <a:gd name="connsiteY5" fmla="*/ 343853 h 911542"/>
                  <a:gd name="connsiteX6" fmla="*/ 240983 w 320992"/>
                  <a:gd name="connsiteY6" fmla="*/ 745807 h 911542"/>
                  <a:gd name="connsiteX7" fmla="*/ 269558 w 320992"/>
                  <a:gd name="connsiteY7" fmla="*/ 774382 h 911542"/>
                  <a:gd name="connsiteX8" fmla="*/ 320993 w 320992"/>
                  <a:gd name="connsiteY8" fmla="*/ 774382 h 911542"/>
                  <a:gd name="connsiteX9" fmla="*/ 320993 w 320992"/>
                  <a:gd name="connsiteY9" fmla="*/ 911543 h 911542"/>
                  <a:gd name="connsiteX10" fmla="*/ 165735 w 320992"/>
                  <a:gd name="connsiteY10" fmla="*/ 911543 h 911542"/>
                  <a:gd name="connsiteX11" fmla="*/ 80010 w 320992"/>
                  <a:gd name="connsiteY11" fmla="*/ 823912 h 911542"/>
                  <a:gd name="connsiteX12" fmla="*/ 80010 w 320992"/>
                  <a:gd name="connsiteY12" fmla="*/ 423863 h 911542"/>
                  <a:gd name="connsiteX13" fmla="*/ 87630 w 320992"/>
                  <a:gd name="connsiteY13" fmla="*/ 0 h 911542"/>
                  <a:gd name="connsiteX14" fmla="*/ 228600 w 320992"/>
                  <a:gd name="connsiteY14" fmla="*/ 0 h 911542"/>
                  <a:gd name="connsiteX15" fmla="*/ 228600 w 320992"/>
                  <a:gd name="connsiteY15" fmla="*/ 150495 h 911542"/>
                  <a:gd name="connsiteX16" fmla="*/ 87630 w 320992"/>
                  <a:gd name="connsiteY16" fmla="*/ 150495 h 911542"/>
                  <a:gd name="connsiteX17" fmla="*/ 87630 w 320992"/>
                  <a:gd name="connsiteY17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992" h="911542">
                    <a:moveTo>
                      <a:pt x="80010" y="423863"/>
                    </a:moveTo>
                    <a:cubicBezTo>
                      <a:pt x="80010" y="404813"/>
                      <a:pt x="69533" y="395288"/>
                      <a:pt x="51435" y="395288"/>
                    </a:cubicBezTo>
                    <a:lnTo>
                      <a:pt x="0" y="395288"/>
                    </a:lnTo>
                    <a:lnTo>
                      <a:pt x="0" y="256223"/>
                    </a:lnTo>
                    <a:lnTo>
                      <a:pt x="155258" y="256223"/>
                    </a:lnTo>
                    <a:cubicBezTo>
                      <a:pt x="215265" y="256223"/>
                      <a:pt x="240983" y="282892"/>
                      <a:pt x="240983" y="343853"/>
                    </a:cubicBezTo>
                    <a:lnTo>
                      <a:pt x="240983" y="745807"/>
                    </a:lnTo>
                    <a:cubicBezTo>
                      <a:pt x="240983" y="763905"/>
                      <a:pt x="251460" y="774382"/>
                      <a:pt x="269558" y="774382"/>
                    </a:cubicBezTo>
                    <a:lnTo>
                      <a:pt x="320993" y="774382"/>
                    </a:lnTo>
                    <a:lnTo>
                      <a:pt x="320993" y="911543"/>
                    </a:lnTo>
                    <a:lnTo>
                      <a:pt x="165735" y="911543"/>
                    </a:lnTo>
                    <a:cubicBezTo>
                      <a:pt x="105728" y="911543"/>
                      <a:pt x="80010" y="885825"/>
                      <a:pt x="80010" y="823912"/>
                    </a:cubicBezTo>
                    <a:lnTo>
                      <a:pt x="80010" y="423863"/>
                    </a:lnTo>
                    <a:close/>
                    <a:moveTo>
                      <a:pt x="87630" y="0"/>
                    </a:moveTo>
                    <a:lnTo>
                      <a:pt x="228600" y="0"/>
                    </a:lnTo>
                    <a:lnTo>
                      <a:pt x="228600" y="150495"/>
                    </a:lnTo>
                    <a:lnTo>
                      <a:pt x="87630" y="150495"/>
                    </a:lnTo>
                    <a:lnTo>
                      <a:pt x="876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B1BE911-D420-4A3D-B5CD-F4727983A6CF}"/>
                  </a:ext>
                </a:extLst>
              </p:cNvPr>
              <p:cNvSpPr/>
              <p:nvPr/>
            </p:nvSpPr>
            <p:spPr>
              <a:xfrm>
                <a:off x="4532936" y="437207"/>
                <a:ext cx="729620" cy="926782"/>
              </a:xfrm>
              <a:custGeom>
                <a:avLst/>
                <a:gdLst>
                  <a:gd name="connsiteX0" fmla="*/ 297185 w 729620"/>
                  <a:gd name="connsiteY0" fmla="*/ 240982 h 926782"/>
                  <a:gd name="connsiteX1" fmla="*/ 485780 w 729620"/>
                  <a:gd name="connsiteY1" fmla="*/ 320992 h 926782"/>
                  <a:gd name="connsiteX2" fmla="*/ 488638 w 729620"/>
                  <a:gd name="connsiteY2" fmla="*/ 320992 h 926782"/>
                  <a:gd name="connsiteX3" fmla="*/ 487685 w 729620"/>
                  <a:gd name="connsiteY3" fmla="*/ 282892 h 926782"/>
                  <a:gd name="connsiteX4" fmla="*/ 487685 w 729620"/>
                  <a:gd name="connsiteY4" fmla="*/ 166688 h 926782"/>
                  <a:gd name="connsiteX5" fmla="*/ 459110 w 729620"/>
                  <a:gd name="connsiteY5" fmla="*/ 138113 h 926782"/>
                  <a:gd name="connsiteX6" fmla="*/ 407675 w 729620"/>
                  <a:gd name="connsiteY6" fmla="*/ 138113 h 926782"/>
                  <a:gd name="connsiteX7" fmla="*/ 407675 w 729620"/>
                  <a:gd name="connsiteY7" fmla="*/ 0 h 926782"/>
                  <a:gd name="connsiteX8" fmla="*/ 562933 w 729620"/>
                  <a:gd name="connsiteY8" fmla="*/ 0 h 926782"/>
                  <a:gd name="connsiteX9" fmla="*/ 650563 w 729620"/>
                  <a:gd name="connsiteY9" fmla="*/ 87630 h 926782"/>
                  <a:gd name="connsiteX10" fmla="*/ 650563 w 729620"/>
                  <a:gd name="connsiteY10" fmla="*/ 745807 h 926782"/>
                  <a:gd name="connsiteX11" fmla="*/ 679138 w 729620"/>
                  <a:gd name="connsiteY11" fmla="*/ 774382 h 926782"/>
                  <a:gd name="connsiteX12" fmla="*/ 729620 w 729620"/>
                  <a:gd name="connsiteY12" fmla="*/ 774382 h 926782"/>
                  <a:gd name="connsiteX13" fmla="*/ 729620 w 729620"/>
                  <a:gd name="connsiteY13" fmla="*/ 911543 h 926782"/>
                  <a:gd name="connsiteX14" fmla="*/ 579125 w 729620"/>
                  <a:gd name="connsiteY14" fmla="*/ 911543 h 926782"/>
                  <a:gd name="connsiteX15" fmla="*/ 498163 w 729620"/>
                  <a:gd name="connsiteY15" fmla="*/ 844868 h 926782"/>
                  <a:gd name="connsiteX16" fmla="*/ 498163 w 729620"/>
                  <a:gd name="connsiteY16" fmla="*/ 820103 h 926782"/>
                  <a:gd name="connsiteX17" fmla="*/ 495305 w 729620"/>
                  <a:gd name="connsiteY17" fmla="*/ 820103 h 926782"/>
                  <a:gd name="connsiteX18" fmla="*/ 291470 w 729620"/>
                  <a:gd name="connsiteY18" fmla="*/ 926782 h 926782"/>
                  <a:gd name="connsiteX19" fmla="*/ 5 w 729620"/>
                  <a:gd name="connsiteY19" fmla="*/ 583882 h 926782"/>
                  <a:gd name="connsiteX20" fmla="*/ 297185 w 729620"/>
                  <a:gd name="connsiteY20" fmla="*/ 240982 h 926782"/>
                  <a:gd name="connsiteX21" fmla="*/ 491495 w 729620"/>
                  <a:gd name="connsiteY21" fmla="*/ 582930 h 926782"/>
                  <a:gd name="connsiteX22" fmla="*/ 329570 w 729620"/>
                  <a:gd name="connsiteY22" fmla="*/ 381000 h 926782"/>
                  <a:gd name="connsiteX23" fmla="*/ 165740 w 729620"/>
                  <a:gd name="connsiteY23" fmla="*/ 583882 h 926782"/>
                  <a:gd name="connsiteX24" fmla="*/ 327665 w 729620"/>
                  <a:gd name="connsiteY24" fmla="*/ 789623 h 926782"/>
                  <a:gd name="connsiteX25" fmla="*/ 491495 w 729620"/>
                  <a:gd name="connsiteY25" fmla="*/ 582930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620" h="926782">
                    <a:moveTo>
                      <a:pt x="297185" y="240982"/>
                    </a:moveTo>
                    <a:cubicBezTo>
                      <a:pt x="440060" y="240982"/>
                      <a:pt x="485780" y="320992"/>
                      <a:pt x="485780" y="320992"/>
                    </a:cubicBezTo>
                    <a:lnTo>
                      <a:pt x="488638" y="320992"/>
                    </a:lnTo>
                    <a:cubicBezTo>
                      <a:pt x="488638" y="320992"/>
                      <a:pt x="487685" y="303848"/>
                      <a:pt x="487685" y="282892"/>
                    </a:cubicBezTo>
                    <a:lnTo>
                      <a:pt x="487685" y="166688"/>
                    </a:lnTo>
                    <a:cubicBezTo>
                      <a:pt x="487685" y="147638"/>
                      <a:pt x="477208" y="138113"/>
                      <a:pt x="459110" y="138113"/>
                    </a:cubicBezTo>
                    <a:lnTo>
                      <a:pt x="407675" y="138113"/>
                    </a:lnTo>
                    <a:lnTo>
                      <a:pt x="407675" y="0"/>
                    </a:lnTo>
                    <a:lnTo>
                      <a:pt x="562933" y="0"/>
                    </a:lnTo>
                    <a:cubicBezTo>
                      <a:pt x="622940" y="0"/>
                      <a:pt x="650563" y="26670"/>
                      <a:pt x="650563" y="87630"/>
                    </a:cubicBezTo>
                    <a:lnTo>
                      <a:pt x="650563" y="745807"/>
                    </a:lnTo>
                    <a:cubicBezTo>
                      <a:pt x="650563" y="763905"/>
                      <a:pt x="661040" y="774382"/>
                      <a:pt x="679138" y="774382"/>
                    </a:cubicBezTo>
                    <a:lnTo>
                      <a:pt x="729620" y="774382"/>
                    </a:lnTo>
                    <a:lnTo>
                      <a:pt x="729620" y="911543"/>
                    </a:lnTo>
                    <a:lnTo>
                      <a:pt x="579125" y="911543"/>
                    </a:lnTo>
                    <a:cubicBezTo>
                      <a:pt x="520070" y="911543"/>
                      <a:pt x="498163" y="882968"/>
                      <a:pt x="498163" y="844868"/>
                    </a:cubicBezTo>
                    <a:cubicBezTo>
                      <a:pt x="498163" y="830580"/>
                      <a:pt x="498163" y="820103"/>
                      <a:pt x="498163" y="820103"/>
                    </a:cubicBezTo>
                    <a:lnTo>
                      <a:pt x="495305" y="820103"/>
                    </a:lnTo>
                    <a:cubicBezTo>
                      <a:pt x="495305" y="820103"/>
                      <a:pt x="441013" y="926782"/>
                      <a:pt x="291470" y="926782"/>
                    </a:cubicBezTo>
                    <a:cubicBezTo>
                      <a:pt x="114305" y="926782"/>
                      <a:pt x="5" y="786765"/>
                      <a:pt x="5" y="583882"/>
                    </a:cubicBezTo>
                    <a:cubicBezTo>
                      <a:pt x="-947" y="376238"/>
                      <a:pt x="123830" y="240982"/>
                      <a:pt x="297185" y="240982"/>
                    </a:cubicBezTo>
                    <a:close/>
                    <a:moveTo>
                      <a:pt x="491495" y="582930"/>
                    </a:moveTo>
                    <a:cubicBezTo>
                      <a:pt x="491495" y="481965"/>
                      <a:pt x="439108" y="381000"/>
                      <a:pt x="329570" y="381000"/>
                    </a:cubicBezTo>
                    <a:cubicBezTo>
                      <a:pt x="240035" y="381000"/>
                      <a:pt x="165740" y="454342"/>
                      <a:pt x="165740" y="583882"/>
                    </a:cubicBezTo>
                    <a:cubicBezTo>
                      <a:pt x="165740" y="708660"/>
                      <a:pt x="231463" y="789623"/>
                      <a:pt x="327665" y="789623"/>
                    </a:cubicBezTo>
                    <a:cubicBezTo>
                      <a:pt x="411485" y="789623"/>
                      <a:pt x="491495" y="727710"/>
                      <a:pt x="491495" y="582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9D2AB1-4B6B-4ACE-9B15-34943EF45BC2}"/>
                  </a:ext>
                </a:extLst>
              </p:cNvPr>
              <p:cNvSpPr/>
              <p:nvPr/>
            </p:nvSpPr>
            <p:spPr>
              <a:xfrm>
                <a:off x="5331136" y="678189"/>
                <a:ext cx="622935" cy="685800"/>
              </a:xfrm>
              <a:custGeom>
                <a:avLst/>
                <a:gdLst>
                  <a:gd name="connsiteX0" fmla="*/ 332423 w 622935"/>
                  <a:gd name="connsiteY0" fmla="*/ 0 h 685800"/>
                  <a:gd name="connsiteX1" fmla="*/ 622935 w 622935"/>
                  <a:gd name="connsiteY1" fmla="*/ 310515 h 685800"/>
                  <a:gd name="connsiteX2" fmla="*/ 619125 w 622935"/>
                  <a:gd name="connsiteY2" fmla="*/ 370523 h 685800"/>
                  <a:gd name="connsiteX3" fmla="*/ 166688 w 622935"/>
                  <a:gd name="connsiteY3" fmla="*/ 370523 h 685800"/>
                  <a:gd name="connsiteX4" fmla="*/ 362902 w 622935"/>
                  <a:gd name="connsiteY4" fmla="*/ 546735 h 685800"/>
                  <a:gd name="connsiteX5" fmla="*/ 546735 w 622935"/>
                  <a:gd name="connsiteY5" fmla="*/ 473393 h 685800"/>
                  <a:gd name="connsiteX6" fmla="*/ 614363 w 622935"/>
                  <a:gd name="connsiteY6" fmla="*/ 586740 h 685800"/>
                  <a:gd name="connsiteX7" fmla="*/ 351473 w 622935"/>
                  <a:gd name="connsiteY7" fmla="*/ 685800 h 685800"/>
                  <a:gd name="connsiteX8" fmla="*/ 0 w 622935"/>
                  <a:gd name="connsiteY8" fmla="*/ 342900 h 685800"/>
                  <a:gd name="connsiteX9" fmla="*/ 332423 w 622935"/>
                  <a:gd name="connsiteY9" fmla="*/ 0 h 685800"/>
                  <a:gd name="connsiteX10" fmla="*/ 455295 w 622935"/>
                  <a:gd name="connsiteY10" fmla="*/ 258128 h 685800"/>
                  <a:gd name="connsiteX11" fmla="*/ 332423 w 622935"/>
                  <a:gd name="connsiteY11" fmla="*/ 125730 h 685800"/>
                  <a:gd name="connsiteX12" fmla="*/ 172402 w 622935"/>
                  <a:gd name="connsiteY12" fmla="*/ 258128 h 685800"/>
                  <a:gd name="connsiteX13" fmla="*/ 455295 w 622935"/>
                  <a:gd name="connsiteY13" fmla="*/ 258128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2935" h="685800">
                    <a:moveTo>
                      <a:pt x="332423" y="0"/>
                    </a:moveTo>
                    <a:cubicBezTo>
                      <a:pt x="520065" y="0"/>
                      <a:pt x="622935" y="137160"/>
                      <a:pt x="622935" y="310515"/>
                    </a:cubicBezTo>
                    <a:cubicBezTo>
                      <a:pt x="622935" y="329565"/>
                      <a:pt x="619125" y="370523"/>
                      <a:pt x="619125" y="370523"/>
                    </a:cubicBezTo>
                    <a:lnTo>
                      <a:pt x="166688" y="370523"/>
                    </a:lnTo>
                    <a:cubicBezTo>
                      <a:pt x="179070" y="485775"/>
                      <a:pt x="263843" y="546735"/>
                      <a:pt x="362902" y="546735"/>
                    </a:cubicBezTo>
                    <a:cubicBezTo>
                      <a:pt x="467677" y="546735"/>
                      <a:pt x="546735" y="473393"/>
                      <a:pt x="546735" y="473393"/>
                    </a:cubicBezTo>
                    <a:lnTo>
                      <a:pt x="614363" y="586740"/>
                    </a:lnTo>
                    <a:cubicBezTo>
                      <a:pt x="614363" y="586740"/>
                      <a:pt x="514350" y="685800"/>
                      <a:pt x="351473" y="685800"/>
                    </a:cubicBezTo>
                    <a:cubicBezTo>
                      <a:pt x="134302" y="685800"/>
                      <a:pt x="0" y="529590"/>
                      <a:pt x="0" y="342900"/>
                    </a:cubicBezTo>
                    <a:cubicBezTo>
                      <a:pt x="0" y="141923"/>
                      <a:pt x="135255" y="0"/>
                      <a:pt x="332423" y="0"/>
                    </a:cubicBezTo>
                    <a:close/>
                    <a:moveTo>
                      <a:pt x="455295" y="258128"/>
                    </a:moveTo>
                    <a:cubicBezTo>
                      <a:pt x="452438" y="180023"/>
                      <a:pt x="399098" y="125730"/>
                      <a:pt x="332423" y="125730"/>
                    </a:cubicBezTo>
                    <a:cubicBezTo>
                      <a:pt x="248602" y="125730"/>
                      <a:pt x="189548" y="176213"/>
                      <a:pt x="172402" y="258128"/>
                    </a:cubicBezTo>
                    <a:lnTo>
                      <a:pt x="455295" y="2581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669E97-76DF-4D77-B915-7BB56834E455}"/>
                </a:ext>
              </a:extLst>
            </p:cNvPr>
            <p:cNvSpPr/>
            <p:nvPr/>
          </p:nvSpPr>
          <p:spPr>
            <a:xfrm>
              <a:off x="401949" y="4772"/>
              <a:ext cx="681989" cy="680085"/>
            </a:xfrm>
            <a:custGeom>
              <a:avLst/>
              <a:gdLst>
                <a:gd name="connsiteX0" fmla="*/ 21908 w 681989"/>
                <a:gd name="connsiteY0" fmla="*/ 251460 h 680085"/>
                <a:gd name="connsiteX1" fmla="*/ 21908 w 681989"/>
                <a:gd name="connsiteY1" fmla="*/ 251460 h 680085"/>
                <a:gd name="connsiteX2" fmla="*/ 24765 w 681989"/>
                <a:gd name="connsiteY2" fmla="*/ 251460 h 680085"/>
                <a:gd name="connsiteX3" fmla="*/ 24765 w 681989"/>
                <a:gd name="connsiteY3" fmla="*/ 251460 h 680085"/>
                <a:gd name="connsiteX4" fmla="*/ 429578 w 681989"/>
                <a:gd name="connsiteY4" fmla="*/ 653415 h 680085"/>
                <a:gd name="connsiteX5" fmla="*/ 429578 w 681989"/>
                <a:gd name="connsiteY5" fmla="*/ 656273 h 680085"/>
                <a:gd name="connsiteX6" fmla="*/ 430530 w 681989"/>
                <a:gd name="connsiteY6" fmla="*/ 661988 h 680085"/>
                <a:gd name="connsiteX7" fmla="*/ 454343 w 681989"/>
                <a:gd name="connsiteY7" fmla="*/ 680085 h 680085"/>
                <a:gd name="connsiteX8" fmla="*/ 658178 w 681989"/>
                <a:gd name="connsiteY8" fmla="*/ 680085 h 680085"/>
                <a:gd name="connsiteX9" fmla="*/ 681990 w 681989"/>
                <a:gd name="connsiteY9" fmla="*/ 660083 h 680085"/>
                <a:gd name="connsiteX10" fmla="*/ 681990 w 681989"/>
                <a:gd name="connsiteY10" fmla="*/ 660083 h 680085"/>
                <a:gd name="connsiteX11" fmla="*/ 681990 w 681989"/>
                <a:gd name="connsiteY11" fmla="*/ 656273 h 680085"/>
                <a:gd name="connsiteX12" fmla="*/ 681038 w 681989"/>
                <a:gd name="connsiteY12" fmla="*/ 650558 h 680085"/>
                <a:gd name="connsiteX13" fmla="*/ 681038 w 681989"/>
                <a:gd name="connsiteY13" fmla="*/ 650558 h 680085"/>
                <a:gd name="connsiteX14" fmla="*/ 29528 w 681989"/>
                <a:gd name="connsiteY14" fmla="*/ 953 h 680085"/>
                <a:gd name="connsiteX15" fmla="*/ 23813 w 681989"/>
                <a:gd name="connsiteY15" fmla="*/ 0 h 680085"/>
                <a:gd name="connsiteX16" fmla="*/ 20003 w 681989"/>
                <a:gd name="connsiteY16" fmla="*/ 0 h 680085"/>
                <a:gd name="connsiteX17" fmla="*/ 0 w 681989"/>
                <a:gd name="connsiteY17" fmla="*/ 23813 h 680085"/>
                <a:gd name="connsiteX18" fmla="*/ 0 w 681989"/>
                <a:gd name="connsiteY18" fmla="*/ 227648 h 680085"/>
                <a:gd name="connsiteX19" fmla="*/ 21908 w 681989"/>
                <a:gd name="connsiteY19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1989" h="680085">
                  <a:moveTo>
                    <a:pt x="21908" y="251460"/>
                  </a:moveTo>
                  <a:lnTo>
                    <a:pt x="21908" y="251460"/>
                  </a:ln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3"/>
                    <a:pt x="415290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3"/>
                    <a:pt x="430530" y="661988"/>
                  </a:cubicBezTo>
                  <a:cubicBezTo>
                    <a:pt x="433388" y="672465"/>
                    <a:pt x="442913" y="680085"/>
                    <a:pt x="454343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3"/>
                    <a:pt x="681990" y="660083"/>
                  </a:cubicBezTo>
                  <a:cubicBezTo>
                    <a:pt x="681990" y="660083"/>
                    <a:pt x="681990" y="660083"/>
                    <a:pt x="681990" y="660083"/>
                  </a:cubicBezTo>
                  <a:cubicBezTo>
                    <a:pt x="681990" y="659130"/>
                    <a:pt x="681990" y="657225"/>
                    <a:pt x="681990" y="656273"/>
                  </a:cubicBezTo>
                  <a:cubicBezTo>
                    <a:pt x="681990" y="654368"/>
                    <a:pt x="681990" y="652463"/>
                    <a:pt x="681038" y="650558"/>
                  </a:cubicBezTo>
                  <a:cubicBezTo>
                    <a:pt x="681038" y="650558"/>
                    <a:pt x="681038" y="650558"/>
                    <a:pt x="681038" y="650558"/>
                  </a:cubicBezTo>
                  <a:cubicBezTo>
                    <a:pt x="664845" y="298133"/>
                    <a:pt x="381953" y="15240"/>
                    <a:pt x="29528" y="953"/>
                  </a:cubicBezTo>
                  <a:cubicBezTo>
                    <a:pt x="27623" y="0"/>
                    <a:pt x="25718" y="0"/>
                    <a:pt x="23813" y="0"/>
                  </a:cubicBezTo>
                  <a:cubicBezTo>
                    <a:pt x="22860" y="0"/>
                    <a:pt x="21908" y="0"/>
                    <a:pt x="20003" y="0"/>
                  </a:cubicBezTo>
                  <a:cubicBezTo>
                    <a:pt x="8573" y="1905"/>
                    <a:pt x="0" y="12383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8"/>
                    <a:pt x="21908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48CE2D-A2A3-4A94-849F-4F459CCABE17}"/>
                </a:ext>
              </a:extLst>
            </p:cNvPr>
            <p:cNvSpPr/>
            <p:nvPr/>
          </p:nvSpPr>
          <p:spPr>
            <a:xfrm>
              <a:off x="1082986" y="4772"/>
              <a:ext cx="681037" cy="680085"/>
            </a:xfrm>
            <a:custGeom>
              <a:avLst/>
              <a:gdLst>
                <a:gd name="connsiteX0" fmla="*/ 20955 w 681037"/>
                <a:gd name="connsiteY0" fmla="*/ 251460 h 680085"/>
                <a:gd name="connsiteX1" fmla="*/ 23813 w 681037"/>
                <a:gd name="connsiteY1" fmla="*/ 251460 h 680085"/>
                <a:gd name="connsiteX2" fmla="*/ 23813 w 681037"/>
                <a:gd name="connsiteY2" fmla="*/ 251460 h 680085"/>
                <a:gd name="connsiteX3" fmla="*/ 428625 w 681037"/>
                <a:gd name="connsiteY3" fmla="*/ 653415 h 680085"/>
                <a:gd name="connsiteX4" fmla="*/ 428625 w 681037"/>
                <a:gd name="connsiteY4" fmla="*/ 656273 h 680085"/>
                <a:gd name="connsiteX5" fmla="*/ 429578 w 681037"/>
                <a:gd name="connsiteY5" fmla="*/ 661988 h 680085"/>
                <a:gd name="connsiteX6" fmla="*/ 453390 w 681037"/>
                <a:gd name="connsiteY6" fmla="*/ 680085 h 680085"/>
                <a:gd name="connsiteX7" fmla="*/ 657225 w 681037"/>
                <a:gd name="connsiteY7" fmla="*/ 680085 h 680085"/>
                <a:gd name="connsiteX8" fmla="*/ 681038 w 681037"/>
                <a:gd name="connsiteY8" fmla="*/ 660083 h 680085"/>
                <a:gd name="connsiteX9" fmla="*/ 681038 w 681037"/>
                <a:gd name="connsiteY9" fmla="*/ 660083 h 680085"/>
                <a:gd name="connsiteX10" fmla="*/ 681038 w 681037"/>
                <a:gd name="connsiteY10" fmla="*/ 656273 h 680085"/>
                <a:gd name="connsiteX11" fmla="*/ 680085 w 681037"/>
                <a:gd name="connsiteY11" fmla="*/ 650558 h 680085"/>
                <a:gd name="connsiteX12" fmla="*/ 680085 w 681037"/>
                <a:gd name="connsiteY12" fmla="*/ 650558 h 680085"/>
                <a:gd name="connsiteX13" fmla="*/ 29527 w 681037"/>
                <a:gd name="connsiteY13" fmla="*/ 0 h 680085"/>
                <a:gd name="connsiteX14" fmla="*/ 23813 w 681037"/>
                <a:gd name="connsiteY14" fmla="*/ 0 h 680085"/>
                <a:gd name="connsiteX15" fmla="*/ 20002 w 681037"/>
                <a:gd name="connsiteY15" fmla="*/ 0 h 680085"/>
                <a:gd name="connsiteX16" fmla="*/ 0 w 681037"/>
                <a:gd name="connsiteY16" fmla="*/ 23813 h 680085"/>
                <a:gd name="connsiteX17" fmla="*/ 0 w 681037"/>
                <a:gd name="connsiteY17" fmla="*/ 227648 h 680085"/>
                <a:gd name="connsiteX18" fmla="*/ 20955 w 681037"/>
                <a:gd name="connsiteY18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037" h="680085">
                  <a:moveTo>
                    <a:pt x="20955" y="251460"/>
                  </a:moveTo>
                  <a:cubicBezTo>
                    <a:pt x="21908" y="251460"/>
                    <a:pt x="22860" y="251460"/>
                    <a:pt x="23813" y="251460"/>
                  </a:cubicBezTo>
                  <a:lnTo>
                    <a:pt x="23813" y="251460"/>
                  </a:lnTo>
                  <a:cubicBezTo>
                    <a:pt x="240983" y="263843"/>
                    <a:pt x="415290" y="436245"/>
                    <a:pt x="428625" y="653415"/>
                  </a:cubicBezTo>
                  <a:cubicBezTo>
                    <a:pt x="428625" y="654368"/>
                    <a:pt x="428625" y="655320"/>
                    <a:pt x="428625" y="656273"/>
                  </a:cubicBezTo>
                  <a:cubicBezTo>
                    <a:pt x="428625" y="658178"/>
                    <a:pt x="428625" y="660083"/>
                    <a:pt x="429578" y="661988"/>
                  </a:cubicBezTo>
                  <a:cubicBezTo>
                    <a:pt x="432435" y="672465"/>
                    <a:pt x="441960" y="680085"/>
                    <a:pt x="453390" y="680085"/>
                  </a:cubicBezTo>
                  <a:lnTo>
                    <a:pt x="657225" y="680085"/>
                  </a:lnTo>
                  <a:cubicBezTo>
                    <a:pt x="669608" y="680085"/>
                    <a:pt x="679133" y="671513"/>
                    <a:pt x="681038" y="660083"/>
                  </a:cubicBezTo>
                  <a:cubicBezTo>
                    <a:pt x="681038" y="660083"/>
                    <a:pt x="681038" y="660083"/>
                    <a:pt x="681038" y="660083"/>
                  </a:cubicBezTo>
                  <a:cubicBezTo>
                    <a:pt x="681038" y="659130"/>
                    <a:pt x="681038" y="657225"/>
                    <a:pt x="681038" y="656273"/>
                  </a:cubicBezTo>
                  <a:cubicBezTo>
                    <a:pt x="681038" y="654368"/>
                    <a:pt x="681038" y="652463"/>
                    <a:pt x="680085" y="650558"/>
                  </a:cubicBezTo>
                  <a:cubicBezTo>
                    <a:pt x="680085" y="650558"/>
                    <a:pt x="680085" y="650558"/>
                    <a:pt x="680085" y="650558"/>
                  </a:cubicBezTo>
                  <a:cubicBezTo>
                    <a:pt x="664845" y="298133"/>
                    <a:pt x="381953" y="15240"/>
                    <a:pt x="29527" y="0"/>
                  </a:cubicBezTo>
                  <a:cubicBezTo>
                    <a:pt x="27623" y="0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8573" y="250508"/>
                    <a:pt x="20955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1BECC-7AAC-407B-8C4F-C0650ADC0726}"/>
                </a:ext>
              </a:extLst>
            </p:cNvPr>
            <p:cNvSpPr/>
            <p:nvPr/>
          </p:nvSpPr>
          <p:spPr>
            <a:xfrm>
              <a:off x="401949" y="685809"/>
              <a:ext cx="680085" cy="681037"/>
            </a:xfrm>
            <a:custGeom>
              <a:avLst/>
              <a:gdLst>
                <a:gd name="connsiteX0" fmla="*/ 651510 w 680085"/>
                <a:gd name="connsiteY0" fmla="*/ 680085 h 681037"/>
                <a:gd name="connsiteX1" fmla="*/ 953 w 680085"/>
                <a:gd name="connsiteY1" fmla="*/ 29527 h 681037"/>
                <a:gd name="connsiteX2" fmla="*/ 0 w 680085"/>
                <a:gd name="connsiteY2" fmla="*/ 23813 h 681037"/>
                <a:gd name="connsiteX3" fmla="*/ 0 w 680085"/>
                <a:gd name="connsiteY3" fmla="*/ 20002 h 681037"/>
                <a:gd name="connsiteX4" fmla="*/ 23813 w 680085"/>
                <a:gd name="connsiteY4" fmla="*/ 0 h 681037"/>
                <a:gd name="connsiteX5" fmla="*/ 227648 w 680085"/>
                <a:gd name="connsiteY5" fmla="*/ 0 h 681037"/>
                <a:gd name="connsiteX6" fmla="*/ 251460 w 680085"/>
                <a:gd name="connsiteY6" fmla="*/ 20955 h 681037"/>
                <a:gd name="connsiteX7" fmla="*/ 251460 w 680085"/>
                <a:gd name="connsiteY7" fmla="*/ 20955 h 681037"/>
                <a:gd name="connsiteX8" fmla="*/ 251460 w 680085"/>
                <a:gd name="connsiteY8" fmla="*/ 23813 h 681037"/>
                <a:gd name="connsiteX9" fmla="*/ 251460 w 680085"/>
                <a:gd name="connsiteY9" fmla="*/ 23813 h 681037"/>
                <a:gd name="connsiteX10" fmla="*/ 653415 w 680085"/>
                <a:gd name="connsiteY10" fmla="*/ 428625 h 681037"/>
                <a:gd name="connsiteX11" fmla="*/ 656273 w 680085"/>
                <a:gd name="connsiteY11" fmla="*/ 428625 h 681037"/>
                <a:gd name="connsiteX12" fmla="*/ 661988 w 680085"/>
                <a:gd name="connsiteY12" fmla="*/ 429578 h 681037"/>
                <a:gd name="connsiteX13" fmla="*/ 661988 w 680085"/>
                <a:gd name="connsiteY13" fmla="*/ 429578 h 681037"/>
                <a:gd name="connsiteX14" fmla="*/ 680085 w 680085"/>
                <a:gd name="connsiteY14" fmla="*/ 453390 h 681037"/>
                <a:gd name="connsiteX15" fmla="*/ 680085 w 680085"/>
                <a:gd name="connsiteY15" fmla="*/ 657225 h 681037"/>
                <a:gd name="connsiteX16" fmla="*/ 660083 w 680085"/>
                <a:gd name="connsiteY16" fmla="*/ 681038 h 681037"/>
                <a:gd name="connsiteX17" fmla="*/ 660083 w 680085"/>
                <a:gd name="connsiteY17" fmla="*/ 681038 h 681037"/>
                <a:gd name="connsiteX18" fmla="*/ 656273 w 680085"/>
                <a:gd name="connsiteY18" fmla="*/ 681038 h 681037"/>
                <a:gd name="connsiteX19" fmla="*/ 651510 w 680085"/>
                <a:gd name="connsiteY19" fmla="*/ 680085 h 681037"/>
                <a:gd name="connsiteX20" fmla="*/ 651510 w 680085"/>
                <a:gd name="connsiteY20" fmla="*/ 680085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0085" h="681037">
                  <a:moveTo>
                    <a:pt x="651510" y="680085"/>
                  </a:moveTo>
                  <a:cubicBezTo>
                    <a:pt x="299085" y="664845"/>
                    <a:pt x="16193" y="381953"/>
                    <a:pt x="953" y="29527"/>
                  </a:cubicBezTo>
                  <a:cubicBezTo>
                    <a:pt x="0" y="27623"/>
                    <a:pt x="0" y="25717"/>
                    <a:pt x="0" y="23813"/>
                  </a:cubicBezTo>
                  <a:cubicBezTo>
                    <a:pt x="0" y="22860"/>
                    <a:pt x="0" y="20955"/>
                    <a:pt x="0" y="20002"/>
                  </a:cubicBezTo>
                  <a:cubicBezTo>
                    <a:pt x="1905" y="8573"/>
                    <a:pt x="11430" y="0"/>
                    <a:pt x="23813" y="0"/>
                  </a:cubicBezTo>
                  <a:lnTo>
                    <a:pt x="227648" y="0"/>
                  </a:lnTo>
                  <a:cubicBezTo>
                    <a:pt x="240030" y="0"/>
                    <a:pt x="250508" y="9525"/>
                    <a:pt x="251460" y="20955"/>
                  </a:cubicBezTo>
                  <a:lnTo>
                    <a:pt x="251460" y="20955"/>
                  </a:lnTo>
                  <a:cubicBezTo>
                    <a:pt x="251460" y="21908"/>
                    <a:pt x="251460" y="22860"/>
                    <a:pt x="251460" y="23813"/>
                  </a:cubicBezTo>
                  <a:lnTo>
                    <a:pt x="251460" y="23813"/>
                  </a:lnTo>
                  <a:cubicBezTo>
                    <a:pt x="263843" y="240983"/>
                    <a:pt x="436245" y="414338"/>
                    <a:pt x="653415" y="428625"/>
                  </a:cubicBezTo>
                  <a:cubicBezTo>
                    <a:pt x="654368" y="428625"/>
                    <a:pt x="655320" y="428625"/>
                    <a:pt x="656273" y="428625"/>
                  </a:cubicBezTo>
                  <a:cubicBezTo>
                    <a:pt x="658178" y="428625"/>
                    <a:pt x="660083" y="428625"/>
                    <a:pt x="661988" y="429578"/>
                  </a:cubicBezTo>
                  <a:lnTo>
                    <a:pt x="661988" y="429578"/>
                  </a:lnTo>
                  <a:cubicBezTo>
                    <a:pt x="672465" y="432435"/>
                    <a:pt x="680085" y="441960"/>
                    <a:pt x="680085" y="453390"/>
                  </a:cubicBezTo>
                  <a:lnTo>
                    <a:pt x="680085" y="657225"/>
                  </a:lnTo>
                  <a:cubicBezTo>
                    <a:pt x="680085" y="669608"/>
                    <a:pt x="671513" y="679133"/>
                    <a:pt x="660083" y="681038"/>
                  </a:cubicBezTo>
                  <a:cubicBezTo>
                    <a:pt x="660083" y="681038"/>
                    <a:pt x="660083" y="681038"/>
                    <a:pt x="660083" y="681038"/>
                  </a:cubicBezTo>
                  <a:cubicBezTo>
                    <a:pt x="659130" y="681038"/>
                    <a:pt x="657225" y="681038"/>
                    <a:pt x="656273" y="681038"/>
                  </a:cubicBezTo>
                  <a:cubicBezTo>
                    <a:pt x="654368" y="680085"/>
                    <a:pt x="652463" y="680085"/>
                    <a:pt x="651510" y="680085"/>
                  </a:cubicBezTo>
                  <a:cubicBezTo>
                    <a:pt x="651510" y="680085"/>
                    <a:pt x="651510" y="680085"/>
                    <a:pt x="651510" y="680085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EF997-7D12-42F2-B1E2-1CD002F4AF48}"/>
                </a:ext>
              </a:extLst>
            </p:cNvPr>
            <p:cNvSpPr/>
            <p:nvPr/>
          </p:nvSpPr>
          <p:spPr>
            <a:xfrm>
              <a:off x="1082986" y="684857"/>
              <a:ext cx="681990" cy="680085"/>
            </a:xfrm>
            <a:custGeom>
              <a:avLst/>
              <a:gdLst>
                <a:gd name="connsiteX0" fmla="*/ 680085 w 681990"/>
                <a:gd name="connsiteY0" fmla="*/ 651510 h 680085"/>
                <a:gd name="connsiteX1" fmla="*/ 680085 w 681990"/>
                <a:gd name="connsiteY1" fmla="*/ 651510 h 680085"/>
                <a:gd name="connsiteX2" fmla="*/ 29527 w 681990"/>
                <a:gd name="connsiteY2" fmla="*/ 952 h 680085"/>
                <a:gd name="connsiteX3" fmla="*/ 23813 w 681990"/>
                <a:gd name="connsiteY3" fmla="*/ 0 h 680085"/>
                <a:gd name="connsiteX4" fmla="*/ 20002 w 681990"/>
                <a:gd name="connsiteY4" fmla="*/ 0 h 680085"/>
                <a:gd name="connsiteX5" fmla="*/ 0 w 681990"/>
                <a:gd name="connsiteY5" fmla="*/ 23813 h 680085"/>
                <a:gd name="connsiteX6" fmla="*/ 0 w 681990"/>
                <a:gd name="connsiteY6" fmla="*/ 227648 h 680085"/>
                <a:gd name="connsiteX7" fmla="*/ 21908 w 681990"/>
                <a:gd name="connsiteY7" fmla="*/ 251460 h 680085"/>
                <a:gd name="connsiteX8" fmla="*/ 24765 w 681990"/>
                <a:gd name="connsiteY8" fmla="*/ 251460 h 680085"/>
                <a:gd name="connsiteX9" fmla="*/ 24765 w 681990"/>
                <a:gd name="connsiteY9" fmla="*/ 251460 h 680085"/>
                <a:gd name="connsiteX10" fmla="*/ 429578 w 681990"/>
                <a:gd name="connsiteY10" fmla="*/ 653415 h 680085"/>
                <a:gd name="connsiteX11" fmla="*/ 429578 w 681990"/>
                <a:gd name="connsiteY11" fmla="*/ 656273 h 680085"/>
                <a:gd name="connsiteX12" fmla="*/ 430530 w 681990"/>
                <a:gd name="connsiteY12" fmla="*/ 661987 h 680085"/>
                <a:gd name="connsiteX13" fmla="*/ 430530 w 681990"/>
                <a:gd name="connsiteY13" fmla="*/ 661987 h 680085"/>
                <a:gd name="connsiteX14" fmla="*/ 454342 w 681990"/>
                <a:gd name="connsiteY14" fmla="*/ 680085 h 680085"/>
                <a:gd name="connsiteX15" fmla="*/ 658178 w 681990"/>
                <a:gd name="connsiteY15" fmla="*/ 680085 h 680085"/>
                <a:gd name="connsiteX16" fmla="*/ 681990 w 681990"/>
                <a:gd name="connsiteY16" fmla="*/ 660082 h 680085"/>
                <a:gd name="connsiteX17" fmla="*/ 681990 w 681990"/>
                <a:gd name="connsiteY17" fmla="*/ 660082 h 680085"/>
                <a:gd name="connsiteX18" fmla="*/ 681990 w 681990"/>
                <a:gd name="connsiteY18" fmla="*/ 659130 h 680085"/>
                <a:gd name="connsiteX19" fmla="*/ 681990 w 681990"/>
                <a:gd name="connsiteY19" fmla="*/ 656273 h 680085"/>
                <a:gd name="connsiteX20" fmla="*/ 680085 w 681990"/>
                <a:gd name="connsiteY20" fmla="*/ 65151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1990" h="680085">
                  <a:moveTo>
                    <a:pt x="680085" y="651510"/>
                  </a:moveTo>
                  <a:cubicBezTo>
                    <a:pt x="680085" y="651510"/>
                    <a:pt x="680085" y="651510"/>
                    <a:pt x="680085" y="651510"/>
                  </a:cubicBezTo>
                  <a:cubicBezTo>
                    <a:pt x="664845" y="299085"/>
                    <a:pt x="381953" y="16192"/>
                    <a:pt x="29527" y="952"/>
                  </a:cubicBezTo>
                  <a:cubicBezTo>
                    <a:pt x="27623" y="952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7"/>
                    <a:pt x="21908" y="251460"/>
                  </a:cubicBez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2"/>
                    <a:pt x="416242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2"/>
                    <a:pt x="430530" y="661987"/>
                  </a:cubicBezTo>
                  <a:cubicBezTo>
                    <a:pt x="430530" y="661987"/>
                    <a:pt x="430530" y="661987"/>
                    <a:pt x="430530" y="661987"/>
                  </a:cubicBezTo>
                  <a:cubicBezTo>
                    <a:pt x="433388" y="672465"/>
                    <a:pt x="442913" y="680085"/>
                    <a:pt x="454342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2"/>
                    <a:pt x="681990" y="660082"/>
                  </a:cubicBezTo>
                  <a:cubicBezTo>
                    <a:pt x="681990" y="660082"/>
                    <a:pt x="681990" y="660082"/>
                    <a:pt x="681990" y="660082"/>
                  </a:cubicBezTo>
                  <a:cubicBezTo>
                    <a:pt x="681990" y="660082"/>
                    <a:pt x="681990" y="659130"/>
                    <a:pt x="681990" y="659130"/>
                  </a:cubicBezTo>
                  <a:cubicBezTo>
                    <a:pt x="681990" y="658178"/>
                    <a:pt x="681990" y="657225"/>
                    <a:pt x="681990" y="656273"/>
                  </a:cubicBezTo>
                  <a:cubicBezTo>
                    <a:pt x="680085" y="655320"/>
                    <a:pt x="680085" y="653415"/>
                    <a:pt x="680085" y="65151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B4F249-A483-430D-98C9-C75E8CA89BD4}"/>
                </a:ext>
              </a:extLst>
            </p:cNvPr>
            <p:cNvSpPr/>
            <p:nvPr/>
          </p:nvSpPr>
          <p:spPr>
            <a:xfrm>
              <a:off x="392424" y="804872"/>
              <a:ext cx="544830" cy="543877"/>
            </a:xfrm>
            <a:custGeom>
              <a:avLst/>
              <a:gdLst>
                <a:gd name="connsiteX0" fmla="*/ 272415 w 544830"/>
                <a:gd name="connsiteY0" fmla="*/ 0 h 543877"/>
                <a:gd name="connsiteX1" fmla="*/ 0 w 544830"/>
                <a:gd name="connsiteY1" fmla="*/ 271463 h 543877"/>
                <a:gd name="connsiteX2" fmla="*/ 272415 w 544830"/>
                <a:gd name="connsiteY2" fmla="*/ 543878 h 543877"/>
                <a:gd name="connsiteX3" fmla="*/ 544830 w 544830"/>
                <a:gd name="connsiteY3" fmla="*/ 271463 h 543877"/>
                <a:gd name="connsiteX4" fmla="*/ 272415 w 544830"/>
                <a:gd name="connsiteY4" fmla="*/ 0 h 543877"/>
                <a:gd name="connsiteX5" fmla="*/ 391478 w 544830"/>
                <a:gd name="connsiteY5" fmla="*/ 294323 h 543877"/>
                <a:gd name="connsiteX6" fmla="*/ 294323 w 544830"/>
                <a:gd name="connsiteY6" fmla="*/ 294323 h 543877"/>
                <a:gd name="connsiteX7" fmla="*/ 294323 w 544830"/>
                <a:gd name="connsiteY7" fmla="*/ 390525 h 543877"/>
                <a:gd name="connsiteX8" fmla="*/ 271463 w 544830"/>
                <a:gd name="connsiteY8" fmla="*/ 413385 h 543877"/>
                <a:gd name="connsiteX9" fmla="*/ 248603 w 544830"/>
                <a:gd name="connsiteY9" fmla="*/ 390525 h 543877"/>
                <a:gd name="connsiteX10" fmla="*/ 248603 w 544830"/>
                <a:gd name="connsiteY10" fmla="*/ 294323 h 543877"/>
                <a:gd name="connsiteX11" fmla="*/ 153353 w 544830"/>
                <a:gd name="connsiteY11" fmla="*/ 294323 h 543877"/>
                <a:gd name="connsiteX12" fmla="*/ 130493 w 544830"/>
                <a:gd name="connsiteY12" fmla="*/ 271463 h 543877"/>
                <a:gd name="connsiteX13" fmla="*/ 153353 w 544830"/>
                <a:gd name="connsiteY13" fmla="*/ 248602 h 543877"/>
                <a:gd name="connsiteX14" fmla="*/ 249555 w 544830"/>
                <a:gd name="connsiteY14" fmla="*/ 248602 h 543877"/>
                <a:gd name="connsiteX15" fmla="*/ 249555 w 544830"/>
                <a:gd name="connsiteY15" fmla="*/ 152400 h 543877"/>
                <a:gd name="connsiteX16" fmla="*/ 272415 w 544830"/>
                <a:gd name="connsiteY16" fmla="*/ 129540 h 543877"/>
                <a:gd name="connsiteX17" fmla="*/ 295275 w 544830"/>
                <a:gd name="connsiteY17" fmla="*/ 152400 h 543877"/>
                <a:gd name="connsiteX18" fmla="*/ 295275 w 544830"/>
                <a:gd name="connsiteY18" fmla="*/ 248602 h 543877"/>
                <a:gd name="connsiteX19" fmla="*/ 391478 w 544830"/>
                <a:gd name="connsiteY19" fmla="*/ 248602 h 543877"/>
                <a:gd name="connsiteX20" fmla="*/ 414338 w 544830"/>
                <a:gd name="connsiteY20" fmla="*/ 271463 h 543877"/>
                <a:gd name="connsiteX21" fmla="*/ 391478 w 544830"/>
                <a:gd name="connsiteY21" fmla="*/ 294323 h 5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830" h="543877">
                  <a:moveTo>
                    <a:pt x="272415" y="0"/>
                  </a:moveTo>
                  <a:cubicBezTo>
                    <a:pt x="121920" y="0"/>
                    <a:pt x="0" y="121920"/>
                    <a:pt x="0" y="271463"/>
                  </a:cubicBezTo>
                  <a:cubicBezTo>
                    <a:pt x="0" y="421005"/>
                    <a:pt x="121920" y="543878"/>
                    <a:pt x="272415" y="543878"/>
                  </a:cubicBezTo>
                  <a:cubicBezTo>
                    <a:pt x="422910" y="543878"/>
                    <a:pt x="544830" y="421958"/>
                    <a:pt x="544830" y="271463"/>
                  </a:cubicBezTo>
                  <a:cubicBezTo>
                    <a:pt x="544830" y="120967"/>
                    <a:pt x="421958" y="0"/>
                    <a:pt x="272415" y="0"/>
                  </a:cubicBezTo>
                  <a:close/>
                  <a:moveTo>
                    <a:pt x="391478" y="294323"/>
                  </a:moveTo>
                  <a:lnTo>
                    <a:pt x="294323" y="294323"/>
                  </a:lnTo>
                  <a:lnTo>
                    <a:pt x="294323" y="390525"/>
                  </a:lnTo>
                  <a:cubicBezTo>
                    <a:pt x="294323" y="402908"/>
                    <a:pt x="283845" y="413385"/>
                    <a:pt x="271463" y="413385"/>
                  </a:cubicBezTo>
                  <a:cubicBezTo>
                    <a:pt x="259080" y="413385"/>
                    <a:pt x="248603" y="402908"/>
                    <a:pt x="248603" y="390525"/>
                  </a:cubicBezTo>
                  <a:lnTo>
                    <a:pt x="248603" y="294323"/>
                  </a:lnTo>
                  <a:lnTo>
                    <a:pt x="153353" y="294323"/>
                  </a:lnTo>
                  <a:cubicBezTo>
                    <a:pt x="140970" y="294323"/>
                    <a:pt x="130493" y="283845"/>
                    <a:pt x="130493" y="271463"/>
                  </a:cubicBezTo>
                  <a:cubicBezTo>
                    <a:pt x="130493" y="259080"/>
                    <a:pt x="140970" y="248602"/>
                    <a:pt x="153353" y="248602"/>
                  </a:cubicBezTo>
                  <a:lnTo>
                    <a:pt x="249555" y="248602"/>
                  </a:lnTo>
                  <a:lnTo>
                    <a:pt x="249555" y="152400"/>
                  </a:lnTo>
                  <a:cubicBezTo>
                    <a:pt x="249555" y="140017"/>
                    <a:pt x="260033" y="129540"/>
                    <a:pt x="272415" y="129540"/>
                  </a:cubicBezTo>
                  <a:cubicBezTo>
                    <a:pt x="284798" y="129540"/>
                    <a:pt x="295275" y="140017"/>
                    <a:pt x="295275" y="152400"/>
                  </a:cubicBezTo>
                  <a:lnTo>
                    <a:pt x="295275" y="248602"/>
                  </a:lnTo>
                  <a:lnTo>
                    <a:pt x="391478" y="248602"/>
                  </a:lnTo>
                  <a:cubicBezTo>
                    <a:pt x="403860" y="248602"/>
                    <a:pt x="414338" y="259080"/>
                    <a:pt x="414338" y="271463"/>
                  </a:cubicBezTo>
                  <a:cubicBezTo>
                    <a:pt x="413385" y="283845"/>
                    <a:pt x="403860" y="294323"/>
                    <a:pt x="391478" y="2943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39A78-0258-415C-A46D-BB8BF0EC4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t="18972" r="17740" b="26320"/>
          <a:stretch/>
        </p:blipFill>
        <p:spPr>
          <a:xfrm>
            <a:off x="10964414" y="6410742"/>
            <a:ext cx="843987" cy="1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1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3534EC-9C36-426C-B7D5-387E685C2BDA}"/>
              </a:ext>
            </a:extLst>
          </p:cNvPr>
          <p:cNvSpPr txBox="1"/>
          <p:nvPr userDrawn="1"/>
        </p:nvSpPr>
        <p:spPr>
          <a:xfrm>
            <a:off x="437794" y="330316"/>
            <a:ext cx="1732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46000">
                      <a:schemeClr val="accent1"/>
                    </a:gs>
                    <a:gs pos="10000">
                      <a:schemeClr val="accent1"/>
                    </a:gs>
                    <a:gs pos="100000">
                      <a:schemeClr val="accent4"/>
                    </a:gs>
                  </a:gsLst>
                  <a:lin ang="0" scaled="0"/>
                  <a:tileRect/>
                </a:gradFill>
                <a:latin typeface="+mj-lt"/>
                <a:cs typeface="Teko" panose="02000000000000000000" pitchFamily="2" charset="0"/>
              </a:rPr>
              <a:t>Metaverse</a:t>
            </a:r>
            <a:endParaRPr lang="en-ID" sz="2400" dirty="0">
              <a:gradFill flip="none" rotWithShape="1">
                <a:gsLst>
                  <a:gs pos="58000">
                    <a:schemeClr val="accent1"/>
                  </a:gs>
                  <a:gs pos="26000">
                    <a:schemeClr val="accent4">
                      <a:alpha val="98000"/>
                    </a:schemeClr>
                  </a:gs>
                  <a:gs pos="100000">
                    <a:schemeClr val="accent2"/>
                  </a:gs>
                </a:gsLst>
                <a:lin ang="4200000" scaled="0"/>
                <a:tileRect/>
              </a:gradFill>
              <a:latin typeface="+mj-lt"/>
              <a:cs typeface="Teko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522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03EB1DD-B88A-4948-8393-5384C43EBF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54098" y="1158616"/>
            <a:ext cx="4352406" cy="3518277"/>
          </a:xfrm>
          <a:prstGeom prst="roundRect">
            <a:avLst>
              <a:gd name="adj" fmla="val 7119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3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F330EF-7AFD-4E1A-806A-6F0C626F2A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9607" y="2783355"/>
            <a:ext cx="2544998" cy="2544998"/>
          </a:xfrm>
          <a:prstGeom prst="roundRect">
            <a:avLst>
              <a:gd name="adj" fmla="val 9182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C9A60EC-0759-45D6-82BE-196FADAC98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9071" y="2783355"/>
            <a:ext cx="2544998" cy="2544998"/>
          </a:xfrm>
          <a:prstGeom prst="roundRect">
            <a:avLst>
              <a:gd name="adj" fmla="val 9182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6DDB4F-F97F-4E48-A268-649FF5199D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68534" y="2783355"/>
            <a:ext cx="2544998" cy="2544998"/>
          </a:xfrm>
          <a:prstGeom prst="roundRect">
            <a:avLst>
              <a:gd name="adj" fmla="val 9182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7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1" grpId="0" animBg="1"/>
          <p:bldP spid="13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52D85929-7D3C-4C3A-9EBB-D6043977F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2413000"/>
            <a:ext cx="2032000" cy="2032001"/>
          </a:xfrm>
          <a:custGeom>
            <a:avLst/>
            <a:gdLst>
              <a:gd name="connsiteX0" fmla="*/ 0 w 2032000"/>
              <a:gd name="connsiteY0" fmla="*/ 0 h 2032001"/>
              <a:gd name="connsiteX1" fmla="*/ 2032000 w 2032000"/>
              <a:gd name="connsiteY1" fmla="*/ 0 h 2032001"/>
              <a:gd name="connsiteX2" fmla="*/ 2032000 w 2032000"/>
              <a:gd name="connsiteY2" fmla="*/ 2032001 h 2032001"/>
              <a:gd name="connsiteX3" fmla="*/ 0 w 203200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032001">
                <a:moveTo>
                  <a:pt x="0" y="0"/>
                </a:moveTo>
                <a:lnTo>
                  <a:pt x="2032000" y="0"/>
                </a:lnTo>
                <a:lnTo>
                  <a:pt x="2032000" y="2032001"/>
                </a:lnTo>
                <a:lnTo>
                  <a:pt x="0" y="20320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16">
            <a:extLst>
              <a:ext uri="{FF2B5EF4-FFF2-40B4-BE49-F238E27FC236}">
                <a16:creationId xmlns:a16="http://schemas.microsoft.com/office/drawing/2014/main" id="{08EF3BDE-7D08-4CC8-A3F6-4439D59894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1" y="2413000"/>
            <a:ext cx="2032000" cy="2032001"/>
          </a:xfrm>
          <a:custGeom>
            <a:avLst/>
            <a:gdLst>
              <a:gd name="connsiteX0" fmla="*/ 0 w 2032000"/>
              <a:gd name="connsiteY0" fmla="*/ 0 h 2032001"/>
              <a:gd name="connsiteX1" fmla="*/ 2032000 w 2032000"/>
              <a:gd name="connsiteY1" fmla="*/ 0 h 2032001"/>
              <a:gd name="connsiteX2" fmla="*/ 2032000 w 2032000"/>
              <a:gd name="connsiteY2" fmla="*/ 2032001 h 2032001"/>
              <a:gd name="connsiteX3" fmla="*/ 0 w 203200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032001">
                <a:moveTo>
                  <a:pt x="0" y="0"/>
                </a:moveTo>
                <a:lnTo>
                  <a:pt x="2032000" y="0"/>
                </a:lnTo>
                <a:lnTo>
                  <a:pt x="2032000" y="2032001"/>
                </a:lnTo>
                <a:lnTo>
                  <a:pt x="0" y="20320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15871B39-F8B7-4705-B315-224C29D9141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60001" y="2413000"/>
            <a:ext cx="2032000" cy="2032001"/>
          </a:xfrm>
          <a:custGeom>
            <a:avLst/>
            <a:gdLst>
              <a:gd name="connsiteX0" fmla="*/ 0 w 2032000"/>
              <a:gd name="connsiteY0" fmla="*/ 0 h 2032001"/>
              <a:gd name="connsiteX1" fmla="*/ 2032000 w 2032000"/>
              <a:gd name="connsiteY1" fmla="*/ 0 h 2032001"/>
              <a:gd name="connsiteX2" fmla="*/ 2032000 w 2032000"/>
              <a:gd name="connsiteY2" fmla="*/ 2032001 h 2032001"/>
              <a:gd name="connsiteX3" fmla="*/ 0 w 203200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032001">
                <a:moveTo>
                  <a:pt x="0" y="0"/>
                </a:moveTo>
                <a:lnTo>
                  <a:pt x="2032000" y="0"/>
                </a:lnTo>
                <a:lnTo>
                  <a:pt x="2032000" y="2032001"/>
                </a:lnTo>
                <a:lnTo>
                  <a:pt x="0" y="20320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3CFF4416-C135-49D8-B4E4-318F577CB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64000" y="2413001"/>
            <a:ext cx="2032000" cy="2032001"/>
          </a:xfrm>
          <a:custGeom>
            <a:avLst/>
            <a:gdLst>
              <a:gd name="connsiteX0" fmla="*/ 0 w 2032000"/>
              <a:gd name="connsiteY0" fmla="*/ 0 h 2032001"/>
              <a:gd name="connsiteX1" fmla="*/ 2032000 w 2032000"/>
              <a:gd name="connsiteY1" fmla="*/ 0 h 2032001"/>
              <a:gd name="connsiteX2" fmla="*/ 2032000 w 2032000"/>
              <a:gd name="connsiteY2" fmla="*/ 2032001 h 2032001"/>
              <a:gd name="connsiteX3" fmla="*/ 0 w 203200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032001">
                <a:moveTo>
                  <a:pt x="0" y="0"/>
                </a:moveTo>
                <a:lnTo>
                  <a:pt x="2032000" y="0"/>
                </a:lnTo>
                <a:lnTo>
                  <a:pt x="2032000" y="2032001"/>
                </a:lnTo>
                <a:lnTo>
                  <a:pt x="0" y="20320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60985B6A-9279-4F7D-ACD1-F56787E358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413001"/>
            <a:ext cx="2032000" cy="2032001"/>
          </a:xfrm>
          <a:custGeom>
            <a:avLst/>
            <a:gdLst>
              <a:gd name="connsiteX0" fmla="*/ 0 w 2032000"/>
              <a:gd name="connsiteY0" fmla="*/ 0 h 2032001"/>
              <a:gd name="connsiteX1" fmla="*/ 2032000 w 2032000"/>
              <a:gd name="connsiteY1" fmla="*/ 0 h 2032001"/>
              <a:gd name="connsiteX2" fmla="*/ 2032000 w 2032000"/>
              <a:gd name="connsiteY2" fmla="*/ 2032001 h 2032001"/>
              <a:gd name="connsiteX3" fmla="*/ 0 w 2032000"/>
              <a:gd name="connsiteY3" fmla="*/ 2032001 h 203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2032001">
                <a:moveTo>
                  <a:pt x="0" y="0"/>
                </a:moveTo>
                <a:lnTo>
                  <a:pt x="2032000" y="0"/>
                </a:lnTo>
                <a:lnTo>
                  <a:pt x="2032000" y="2032001"/>
                </a:lnTo>
                <a:lnTo>
                  <a:pt x="0" y="2032001"/>
                </a:lnTo>
                <a:close/>
              </a:path>
            </a:pathLst>
          </a:custGeom>
          <a:solidFill>
            <a:schemeClr val="bg1">
              <a:lumMod val="8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AF78062E-2687-4A0B-BACD-0B2C3C0881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90570" y="1819277"/>
            <a:ext cx="3219448" cy="3219448"/>
          </a:xfrm>
          <a:prstGeom prst="roundRect">
            <a:avLst>
              <a:gd name="adj" fmla="val 10750"/>
            </a:avLst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31750">
            <a:gradFill>
              <a:gsLst>
                <a:gs pos="43000">
                  <a:schemeClr val="bg1">
                    <a:alpha val="19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5400000" scaled="1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id-ID" sz="1400" dirty="0">
                <a:solidFill>
                  <a:schemeClr val="bg1"/>
                </a:solidFill>
              </a:defRPr>
            </a:lvl1pPr>
          </a:lstStyle>
          <a:p>
            <a:pPr marL="0" lvl="0" algn="ctr"/>
            <a:endParaRPr lang="id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4D993-250C-4C76-9D22-F8679EB1BA8D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chemeClr val="accent1">
                  <a:lumMod val="68000"/>
                  <a:alpha val="27000"/>
                </a:schemeClr>
              </a:gs>
              <a:gs pos="67000">
                <a:schemeClr val="accent4">
                  <a:lumMod val="70000"/>
                  <a:alpha val="19000"/>
                </a:schemeClr>
              </a:gs>
              <a:gs pos="100000">
                <a:schemeClr val="accent4">
                  <a:alpha val="19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65000">
                  <a:schemeClr val="accent4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19200000" scaled="0"/>
              <a:tileRect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D" sz="1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8ED30-CE05-4B24-99A3-480EF68799CA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7D6BB-DDDE-4093-B9AE-169A7FC0D818}"/>
              </a:ext>
            </a:extLst>
          </p:cNvPr>
          <p:cNvSpPr txBox="1"/>
          <p:nvPr userDrawn="1"/>
        </p:nvSpPr>
        <p:spPr>
          <a:xfrm>
            <a:off x="437795" y="6139643"/>
            <a:ext cx="2454696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ea typeface="Roboto Light" panose="02000000000000000000" pitchFamily="2" charset="0"/>
                <a:cs typeface="Poppins" panose="00000500000000000000" pitchFamily="2" charset="0"/>
              </a:rPr>
              <a:t>www.website.com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738F0-0BC3-43E9-BEED-BCC4E6575F05}"/>
              </a:ext>
            </a:extLst>
          </p:cNvPr>
          <p:cNvSpPr txBox="1"/>
          <p:nvPr userDrawn="1"/>
        </p:nvSpPr>
        <p:spPr>
          <a:xfrm>
            <a:off x="437794" y="330316"/>
            <a:ext cx="1732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46000">
                      <a:schemeClr val="accent1"/>
                    </a:gs>
                    <a:gs pos="10000">
                      <a:schemeClr val="accent1"/>
                    </a:gs>
                    <a:gs pos="100000">
                      <a:schemeClr val="accent4"/>
                    </a:gs>
                  </a:gsLst>
                  <a:lin ang="0" scaled="0"/>
                  <a:tileRect/>
                </a:gradFill>
                <a:latin typeface="+mj-lt"/>
                <a:cs typeface="Teko" panose="02000000000000000000" pitchFamily="2" charset="0"/>
              </a:rPr>
              <a:t>Metaverse</a:t>
            </a:r>
            <a:endParaRPr lang="en-ID" sz="2400" dirty="0">
              <a:gradFill flip="none" rotWithShape="1">
                <a:gsLst>
                  <a:gs pos="58000">
                    <a:schemeClr val="accent1"/>
                  </a:gs>
                  <a:gs pos="26000">
                    <a:schemeClr val="accent4">
                      <a:alpha val="98000"/>
                    </a:schemeClr>
                  </a:gs>
                  <a:gs pos="100000">
                    <a:schemeClr val="accent2"/>
                  </a:gs>
                </a:gsLst>
                <a:lin ang="4200000" scaled="0"/>
                <a:tileRect/>
              </a:gradFill>
              <a:latin typeface="+mj-lt"/>
              <a:cs typeface="Teko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3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C45AFD-F415-4B93-839F-B3E85F548800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gradFill>
              <a:gsLst>
                <a:gs pos="43000">
                  <a:schemeClr val="bg1">
                    <a:alpha val="19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5400000" scaled="1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solidFill>
                <a:srgbClr val="43536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49E81-5031-440B-A2F5-755ED7D7CCD7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2F70A-C630-491E-96E0-BBB6DBA2014F}"/>
              </a:ext>
            </a:extLst>
          </p:cNvPr>
          <p:cNvSpPr txBox="1"/>
          <p:nvPr userDrawn="1"/>
        </p:nvSpPr>
        <p:spPr>
          <a:xfrm>
            <a:off x="437795" y="6139643"/>
            <a:ext cx="7531999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alpha val="64000"/>
                  </a:schemeClr>
                </a:solidFill>
                <a:ea typeface="Roboto Light" panose="02000000000000000000" pitchFamily="2" charset="0"/>
                <a:cs typeface="Poppins" panose="00000500000000000000" pitchFamily="2" charset="0"/>
              </a:rPr>
              <a:t>www.website.com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028FD97-F4C7-40E8-ADE3-EF9D2F0CEA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050" y="286634"/>
            <a:ext cx="6902450" cy="65713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954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0.00443 0.00162 C -0.02409 -0.00393 -0.01029 0.00186 -0.0504 -0.00393 C -0.05326 -0.00231 0.01783 0.01482 0.02604 0.02037 C 0.0345 0.02593 -0.00365 -0.00277 4.58333E-6 -3.33333E-6 " pathEditMode="relative" rAng="0" ptsTypes="AAAA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00" y="69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2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C45AFD-F415-4B93-839F-B3E85F548800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gradFill>
              <a:gsLst>
                <a:gs pos="43000">
                  <a:schemeClr val="bg1">
                    <a:alpha val="19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5400000" scaled="1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solidFill>
                <a:srgbClr val="43536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49E81-5031-440B-A2F5-755ED7D7CCD7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2F70A-C630-491E-96E0-BBB6DBA2014F}"/>
              </a:ext>
            </a:extLst>
          </p:cNvPr>
          <p:cNvSpPr txBox="1"/>
          <p:nvPr userDrawn="1"/>
        </p:nvSpPr>
        <p:spPr>
          <a:xfrm>
            <a:off x="437795" y="6139643"/>
            <a:ext cx="7531999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alpha val="64000"/>
                  </a:schemeClr>
                </a:solidFill>
                <a:ea typeface="Roboto Light" panose="02000000000000000000" pitchFamily="2" charset="0"/>
                <a:cs typeface="Poppins" panose="00000500000000000000" pitchFamily="2" charset="0"/>
              </a:rPr>
              <a:t>www.website.com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E4E9E1-E2D3-4E40-A6AD-807CBA19D7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7797" y="-8226"/>
            <a:ext cx="5547550" cy="65136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0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9C45AFD-F415-4B93-839F-B3E85F548800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rgbClr val="FFFFFF">
                  <a:alpha val="11000"/>
                </a:srgbClr>
              </a:gs>
              <a:gs pos="100000">
                <a:srgbClr val="FFFFFF">
                  <a:alpha val="21000"/>
                </a:srgbClr>
              </a:gs>
            </a:gsLst>
            <a:lin ang="2700000" scaled="0"/>
          </a:gradFill>
          <a:ln w="9525">
            <a:gradFill>
              <a:gsLst>
                <a:gs pos="43000">
                  <a:schemeClr val="bg1">
                    <a:alpha val="19000"/>
                  </a:schemeClr>
                </a:gs>
                <a:gs pos="100000">
                  <a:schemeClr val="accent1">
                    <a:lumMod val="30000"/>
                    <a:lumOff val="70000"/>
                    <a:alpha val="1000"/>
                  </a:schemeClr>
                </a:gs>
              </a:gsLst>
              <a:lin ang="5400000" scaled="1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00">
              <a:solidFill>
                <a:srgbClr val="43536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49E81-5031-440B-A2F5-755ED7D7CCD7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2F70A-C630-491E-96E0-BBB6DBA2014F}"/>
              </a:ext>
            </a:extLst>
          </p:cNvPr>
          <p:cNvSpPr txBox="1"/>
          <p:nvPr userDrawn="1"/>
        </p:nvSpPr>
        <p:spPr>
          <a:xfrm>
            <a:off x="437795" y="6139643"/>
            <a:ext cx="7531999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alpha val="64000"/>
                  </a:schemeClr>
                </a:solidFill>
                <a:ea typeface="Roboto Light" panose="02000000000000000000" pitchFamily="2" charset="0"/>
                <a:cs typeface="Poppins" panose="00000500000000000000" pitchFamily="2" charset="0"/>
              </a:rPr>
              <a:t>www.website.com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20233CB1-458D-47B8-9A3D-EE5401ACFA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8557" y="893051"/>
            <a:ext cx="2729329" cy="2630222"/>
          </a:xfrm>
          <a:prstGeom prst="roundRect">
            <a:avLst>
              <a:gd name="adj" fmla="val 7947"/>
            </a:avLst>
          </a:pr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2744D9-9357-4659-BC1B-11C3C85EB5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1044" y="3346413"/>
            <a:ext cx="1644015" cy="1578769"/>
          </a:xfrm>
          <a:prstGeom prst="roundRect">
            <a:avLst>
              <a:gd name="adj" fmla="val 7947"/>
            </a:avLst>
          </a:pr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20CD054-8C84-4617-938E-F4AC974F92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95523" y="4439902"/>
            <a:ext cx="1470643" cy="1412278"/>
          </a:xfrm>
          <a:prstGeom prst="roundRect">
            <a:avLst>
              <a:gd name="adj" fmla="val 7947"/>
            </a:avLst>
          </a:pr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89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1" grpId="0" animBg="1"/>
          <p:bldP spid="12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7B4C46C-8CA7-4720-AA85-5C5C19F658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98842" y="3131944"/>
            <a:ext cx="6594671" cy="3726057"/>
          </a:xfrm>
          <a:custGeom>
            <a:avLst/>
            <a:gdLst>
              <a:gd name="connsiteX0" fmla="*/ 0 w 6594671"/>
              <a:gd name="connsiteY0" fmla="*/ 0 h 3726057"/>
              <a:gd name="connsiteX1" fmla="*/ 6594671 w 6594671"/>
              <a:gd name="connsiteY1" fmla="*/ 0 h 3726057"/>
              <a:gd name="connsiteX2" fmla="*/ 6594671 w 6594671"/>
              <a:gd name="connsiteY2" fmla="*/ 3726057 h 3726057"/>
              <a:gd name="connsiteX3" fmla="*/ 0 w 6594671"/>
              <a:gd name="connsiteY3" fmla="*/ 3726057 h 372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94671" h="3726057">
                <a:moveTo>
                  <a:pt x="0" y="0"/>
                </a:moveTo>
                <a:lnTo>
                  <a:pt x="6594671" y="0"/>
                </a:lnTo>
                <a:lnTo>
                  <a:pt x="6594671" y="3726057"/>
                </a:lnTo>
                <a:lnTo>
                  <a:pt x="0" y="3726057"/>
                </a:ln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effectLst>
            <a:outerShdw blurRad="1270000" dist="38100" dir="5400000" algn="t" rotWithShape="0">
              <a:schemeClr val="bg1">
                <a:lumMod val="50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4C1ED8C-D5D6-41E1-9579-D5624A20DE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0957" y="4084162"/>
            <a:ext cx="4905504" cy="2773839"/>
          </a:xfrm>
          <a:custGeom>
            <a:avLst/>
            <a:gdLst>
              <a:gd name="connsiteX0" fmla="*/ 0 w 4905504"/>
              <a:gd name="connsiteY0" fmla="*/ 0 h 2773839"/>
              <a:gd name="connsiteX1" fmla="*/ 4905504 w 4905504"/>
              <a:gd name="connsiteY1" fmla="*/ 0 h 2773839"/>
              <a:gd name="connsiteX2" fmla="*/ 4905504 w 4905504"/>
              <a:gd name="connsiteY2" fmla="*/ 2773839 h 2773839"/>
              <a:gd name="connsiteX3" fmla="*/ 0 w 4905504"/>
              <a:gd name="connsiteY3" fmla="*/ 2773839 h 277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504" h="2773839">
                <a:moveTo>
                  <a:pt x="0" y="0"/>
                </a:moveTo>
                <a:lnTo>
                  <a:pt x="4905504" y="0"/>
                </a:lnTo>
                <a:lnTo>
                  <a:pt x="4905504" y="2773839"/>
                </a:lnTo>
                <a:lnTo>
                  <a:pt x="0" y="2773839"/>
                </a:ln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effectLst>
            <a:outerShdw blurRad="495300" dist="38100" dir="5400000" algn="t" rotWithShape="0">
              <a:schemeClr val="bg1">
                <a:lumMod val="7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CE0765E-1D04-4D94-B67F-C451501B1B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3192" y="4084162"/>
            <a:ext cx="4905504" cy="2773839"/>
          </a:xfrm>
          <a:custGeom>
            <a:avLst/>
            <a:gdLst>
              <a:gd name="connsiteX0" fmla="*/ 0 w 4905504"/>
              <a:gd name="connsiteY0" fmla="*/ 0 h 2773839"/>
              <a:gd name="connsiteX1" fmla="*/ 4905504 w 4905504"/>
              <a:gd name="connsiteY1" fmla="*/ 0 h 2773839"/>
              <a:gd name="connsiteX2" fmla="*/ 4905504 w 4905504"/>
              <a:gd name="connsiteY2" fmla="*/ 2773839 h 2773839"/>
              <a:gd name="connsiteX3" fmla="*/ 0 w 4905504"/>
              <a:gd name="connsiteY3" fmla="*/ 2773839 h 277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504" h="2773839">
                <a:moveTo>
                  <a:pt x="0" y="0"/>
                </a:moveTo>
                <a:lnTo>
                  <a:pt x="4905504" y="0"/>
                </a:lnTo>
                <a:lnTo>
                  <a:pt x="4905504" y="2773839"/>
                </a:lnTo>
                <a:lnTo>
                  <a:pt x="0" y="2773839"/>
                </a:ln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effectLst>
            <a:outerShdw blurRad="495300" dist="38100" dir="5400000" algn="t" rotWithShape="0">
              <a:schemeClr val="bg1">
                <a:lumMod val="7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6053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73E41A0-93EC-4853-8E4E-F891B23676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34840" cy="5902956"/>
          </a:xfrm>
          <a:custGeom>
            <a:avLst/>
            <a:gdLst>
              <a:gd name="connsiteX0" fmla="*/ 0 w 4334840"/>
              <a:gd name="connsiteY0" fmla="*/ 0 h 5902956"/>
              <a:gd name="connsiteX1" fmla="*/ 4334840 w 4334840"/>
              <a:gd name="connsiteY1" fmla="*/ 0 h 5902956"/>
              <a:gd name="connsiteX2" fmla="*/ 4334840 w 4334840"/>
              <a:gd name="connsiteY2" fmla="*/ 5075305 h 5902956"/>
              <a:gd name="connsiteX3" fmla="*/ 3507189 w 4334840"/>
              <a:gd name="connsiteY3" fmla="*/ 5902956 h 5902956"/>
              <a:gd name="connsiteX4" fmla="*/ 0 w 4334840"/>
              <a:gd name="connsiteY4" fmla="*/ 5902956 h 590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840" h="5902956">
                <a:moveTo>
                  <a:pt x="0" y="0"/>
                </a:moveTo>
                <a:lnTo>
                  <a:pt x="4334840" y="0"/>
                </a:lnTo>
                <a:lnTo>
                  <a:pt x="4334840" y="5075305"/>
                </a:lnTo>
                <a:cubicBezTo>
                  <a:pt x="4334840" y="5532404"/>
                  <a:pt x="3964288" y="5902956"/>
                  <a:pt x="3507189" y="5902956"/>
                </a:cubicBezTo>
                <a:lnTo>
                  <a:pt x="0" y="590295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EF82B6-BD6F-4420-A2C6-3D1F3C020E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42884" y="4394200"/>
            <a:ext cx="2949116" cy="2463802"/>
          </a:xfrm>
          <a:custGeom>
            <a:avLst/>
            <a:gdLst>
              <a:gd name="connsiteX0" fmla="*/ 470414 w 2949116"/>
              <a:gd name="connsiteY0" fmla="*/ 0 h 2463802"/>
              <a:gd name="connsiteX1" fmla="*/ 2949116 w 2949116"/>
              <a:gd name="connsiteY1" fmla="*/ 0 h 2463802"/>
              <a:gd name="connsiteX2" fmla="*/ 2949116 w 2949116"/>
              <a:gd name="connsiteY2" fmla="*/ 2463802 h 2463802"/>
              <a:gd name="connsiteX3" fmla="*/ 0 w 2949116"/>
              <a:gd name="connsiteY3" fmla="*/ 2463802 h 2463802"/>
              <a:gd name="connsiteX4" fmla="*/ 0 w 2949116"/>
              <a:gd name="connsiteY4" fmla="*/ 470414 h 2463802"/>
              <a:gd name="connsiteX5" fmla="*/ 470414 w 2949116"/>
              <a:gd name="connsiteY5" fmla="*/ 0 h 246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49116" h="2463802">
                <a:moveTo>
                  <a:pt x="470414" y="0"/>
                </a:moveTo>
                <a:lnTo>
                  <a:pt x="2949116" y="0"/>
                </a:lnTo>
                <a:lnTo>
                  <a:pt x="2949116" y="2463802"/>
                </a:lnTo>
                <a:lnTo>
                  <a:pt x="0" y="2463802"/>
                </a:lnTo>
                <a:lnTo>
                  <a:pt x="0" y="470414"/>
                </a:lnTo>
                <a:cubicBezTo>
                  <a:pt x="0" y="210612"/>
                  <a:pt x="210611" y="0"/>
                  <a:pt x="470414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CE979B02-34B7-4E39-9113-7E2A348D5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37800" y="1656818"/>
            <a:ext cx="5641319" cy="3334282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9730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3823BDC-2769-481F-A5F9-38B5FAF595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39778" y="3791209"/>
            <a:ext cx="1046545" cy="1046546"/>
          </a:xfrm>
          <a:custGeom>
            <a:avLst/>
            <a:gdLst>
              <a:gd name="connsiteX0" fmla="*/ 523273 w 1046545"/>
              <a:gd name="connsiteY0" fmla="*/ 0 h 1046546"/>
              <a:gd name="connsiteX1" fmla="*/ 1046545 w 1046545"/>
              <a:gd name="connsiteY1" fmla="*/ 523273 h 1046546"/>
              <a:gd name="connsiteX2" fmla="*/ 523273 w 1046545"/>
              <a:gd name="connsiteY2" fmla="*/ 1046546 h 1046546"/>
              <a:gd name="connsiteX3" fmla="*/ 0 w 1046545"/>
              <a:gd name="connsiteY3" fmla="*/ 523273 h 1046546"/>
              <a:gd name="connsiteX4" fmla="*/ 523273 w 1046545"/>
              <a:gd name="connsiteY4" fmla="*/ 0 h 10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545" h="1046546">
                <a:moveTo>
                  <a:pt x="523273" y="0"/>
                </a:moveTo>
                <a:cubicBezTo>
                  <a:pt x="812268" y="0"/>
                  <a:pt x="1046545" y="234278"/>
                  <a:pt x="1046545" y="523273"/>
                </a:cubicBezTo>
                <a:cubicBezTo>
                  <a:pt x="1046545" y="812269"/>
                  <a:pt x="812268" y="1046546"/>
                  <a:pt x="523273" y="1046546"/>
                </a:cubicBezTo>
                <a:cubicBezTo>
                  <a:pt x="234278" y="1046546"/>
                  <a:pt x="0" y="812269"/>
                  <a:pt x="0" y="523273"/>
                </a:cubicBezTo>
                <a:cubicBezTo>
                  <a:pt x="0" y="234278"/>
                  <a:pt x="234278" y="0"/>
                  <a:pt x="523273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069CE2C-BD0F-4E44-8923-5E167066370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99130" y="3791209"/>
            <a:ext cx="1046545" cy="1046546"/>
          </a:xfrm>
          <a:custGeom>
            <a:avLst/>
            <a:gdLst>
              <a:gd name="connsiteX0" fmla="*/ 523273 w 1046545"/>
              <a:gd name="connsiteY0" fmla="*/ 0 h 1046546"/>
              <a:gd name="connsiteX1" fmla="*/ 1046545 w 1046545"/>
              <a:gd name="connsiteY1" fmla="*/ 523273 h 1046546"/>
              <a:gd name="connsiteX2" fmla="*/ 523273 w 1046545"/>
              <a:gd name="connsiteY2" fmla="*/ 1046546 h 1046546"/>
              <a:gd name="connsiteX3" fmla="*/ 0 w 1046545"/>
              <a:gd name="connsiteY3" fmla="*/ 523273 h 1046546"/>
              <a:gd name="connsiteX4" fmla="*/ 523273 w 1046545"/>
              <a:gd name="connsiteY4" fmla="*/ 0 h 10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545" h="1046546">
                <a:moveTo>
                  <a:pt x="523273" y="0"/>
                </a:moveTo>
                <a:cubicBezTo>
                  <a:pt x="812268" y="0"/>
                  <a:pt x="1046545" y="234278"/>
                  <a:pt x="1046545" y="523273"/>
                </a:cubicBezTo>
                <a:cubicBezTo>
                  <a:pt x="1046545" y="812269"/>
                  <a:pt x="812268" y="1046546"/>
                  <a:pt x="523273" y="1046546"/>
                </a:cubicBezTo>
                <a:cubicBezTo>
                  <a:pt x="234278" y="1046546"/>
                  <a:pt x="0" y="812269"/>
                  <a:pt x="0" y="523273"/>
                </a:cubicBezTo>
                <a:cubicBezTo>
                  <a:pt x="0" y="234278"/>
                  <a:pt x="234278" y="0"/>
                  <a:pt x="523273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0E40C2D-A7C6-48B6-AF64-C3A2D27388A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8943" y="3791209"/>
            <a:ext cx="1046545" cy="1046546"/>
          </a:xfrm>
          <a:custGeom>
            <a:avLst/>
            <a:gdLst>
              <a:gd name="connsiteX0" fmla="*/ 523273 w 1046545"/>
              <a:gd name="connsiteY0" fmla="*/ 0 h 1046546"/>
              <a:gd name="connsiteX1" fmla="*/ 1046545 w 1046545"/>
              <a:gd name="connsiteY1" fmla="*/ 523273 h 1046546"/>
              <a:gd name="connsiteX2" fmla="*/ 523273 w 1046545"/>
              <a:gd name="connsiteY2" fmla="*/ 1046546 h 1046546"/>
              <a:gd name="connsiteX3" fmla="*/ 0 w 1046545"/>
              <a:gd name="connsiteY3" fmla="*/ 523273 h 1046546"/>
              <a:gd name="connsiteX4" fmla="*/ 523273 w 1046545"/>
              <a:gd name="connsiteY4" fmla="*/ 0 h 10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545" h="1046546">
                <a:moveTo>
                  <a:pt x="523273" y="0"/>
                </a:moveTo>
                <a:cubicBezTo>
                  <a:pt x="812268" y="0"/>
                  <a:pt x="1046545" y="234278"/>
                  <a:pt x="1046545" y="523273"/>
                </a:cubicBezTo>
                <a:cubicBezTo>
                  <a:pt x="1046545" y="812269"/>
                  <a:pt x="812268" y="1046546"/>
                  <a:pt x="523273" y="1046546"/>
                </a:cubicBezTo>
                <a:cubicBezTo>
                  <a:pt x="234278" y="1046546"/>
                  <a:pt x="0" y="812269"/>
                  <a:pt x="0" y="523273"/>
                </a:cubicBezTo>
                <a:cubicBezTo>
                  <a:pt x="0" y="234278"/>
                  <a:pt x="234278" y="0"/>
                  <a:pt x="523273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400D62E-46D3-43B1-AFA6-4607BE862E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1263" y="1380442"/>
            <a:ext cx="1046545" cy="1046546"/>
          </a:xfrm>
          <a:custGeom>
            <a:avLst/>
            <a:gdLst>
              <a:gd name="connsiteX0" fmla="*/ 523273 w 1046545"/>
              <a:gd name="connsiteY0" fmla="*/ 0 h 1046546"/>
              <a:gd name="connsiteX1" fmla="*/ 1046545 w 1046545"/>
              <a:gd name="connsiteY1" fmla="*/ 523273 h 1046546"/>
              <a:gd name="connsiteX2" fmla="*/ 523273 w 1046545"/>
              <a:gd name="connsiteY2" fmla="*/ 1046546 h 1046546"/>
              <a:gd name="connsiteX3" fmla="*/ 0 w 1046545"/>
              <a:gd name="connsiteY3" fmla="*/ 523273 h 1046546"/>
              <a:gd name="connsiteX4" fmla="*/ 523273 w 1046545"/>
              <a:gd name="connsiteY4" fmla="*/ 0 h 10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545" h="1046546">
                <a:moveTo>
                  <a:pt x="523273" y="0"/>
                </a:moveTo>
                <a:cubicBezTo>
                  <a:pt x="812268" y="0"/>
                  <a:pt x="1046545" y="234278"/>
                  <a:pt x="1046545" y="523273"/>
                </a:cubicBezTo>
                <a:cubicBezTo>
                  <a:pt x="1046545" y="812269"/>
                  <a:pt x="812268" y="1046546"/>
                  <a:pt x="523273" y="1046546"/>
                </a:cubicBezTo>
                <a:cubicBezTo>
                  <a:pt x="234278" y="1046546"/>
                  <a:pt x="0" y="812269"/>
                  <a:pt x="0" y="523273"/>
                </a:cubicBezTo>
                <a:cubicBezTo>
                  <a:pt x="0" y="234278"/>
                  <a:pt x="234278" y="0"/>
                  <a:pt x="523273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666FC30-48E0-412D-941F-CB70949961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00615" y="1380442"/>
            <a:ext cx="1046545" cy="1046546"/>
          </a:xfrm>
          <a:custGeom>
            <a:avLst/>
            <a:gdLst>
              <a:gd name="connsiteX0" fmla="*/ 523273 w 1046545"/>
              <a:gd name="connsiteY0" fmla="*/ 0 h 1046546"/>
              <a:gd name="connsiteX1" fmla="*/ 1046545 w 1046545"/>
              <a:gd name="connsiteY1" fmla="*/ 523273 h 1046546"/>
              <a:gd name="connsiteX2" fmla="*/ 523273 w 1046545"/>
              <a:gd name="connsiteY2" fmla="*/ 1046546 h 1046546"/>
              <a:gd name="connsiteX3" fmla="*/ 0 w 1046545"/>
              <a:gd name="connsiteY3" fmla="*/ 523273 h 1046546"/>
              <a:gd name="connsiteX4" fmla="*/ 523273 w 1046545"/>
              <a:gd name="connsiteY4" fmla="*/ 0 h 10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545" h="1046546">
                <a:moveTo>
                  <a:pt x="523273" y="0"/>
                </a:moveTo>
                <a:cubicBezTo>
                  <a:pt x="812268" y="0"/>
                  <a:pt x="1046545" y="234278"/>
                  <a:pt x="1046545" y="523273"/>
                </a:cubicBezTo>
                <a:cubicBezTo>
                  <a:pt x="1046545" y="812269"/>
                  <a:pt x="812268" y="1046546"/>
                  <a:pt x="523273" y="1046546"/>
                </a:cubicBezTo>
                <a:cubicBezTo>
                  <a:pt x="234278" y="1046546"/>
                  <a:pt x="0" y="812269"/>
                  <a:pt x="0" y="523273"/>
                </a:cubicBezTo>
                <a:cubicBezTo>
                  <a:pt x="0" y="234278"/>
                  <a:pt x="234278" y="0"/>
                  <a:pt x="523273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AB4F9D-4DD4-44A0-AC90-7E1BB6F7F9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80428" y="1380442"/>
            <a:ext cx="1046545" cy="1046546"/>
          </a:xfrm>
          <a:custGeom>
            <a:avLst/>
            <a:gdLst>
              <a:gd name="connsiteX0" fmla="*/ 523273 w 1046545"/>
              <a:gd name="connsiteY0" fmla="*/ 0 h 1046546"/>
              <a:gd name="connsiteX1" fmla="*/ 1046545 w 1046545"/>
              <a:gd name="connsiteY1" fmla="*/ 523273 h 1046546"/>
              <a:gd name="connsiteX2" fmla="*/ 523273 w 1046545"/>
              <a:gd name="connsiteY2" fmla="*/ 1046546 h 1046546"/>
              <a:gd name="connsiteX3" fmla="*/ 0 w 1046545"/>
              <a:gd name="connsiteY3" fmla="*/ 523273 h 1046546"/>
              <a:gd name="connsiteX4" fmla="*/ 523273 w 1046545"/>
              <a:gd name="connsiteY4" fmla="*/ 0 h 1046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545" h="1046546">
                <a:moveTo>
                  <a:pt x="523273" y="0"/>
                </a:moveTo>
                <a:cubicBezTo>
                  <a:pt x="812268" y="0"/>
                  <a:pt x="1046545" y="234278"/>
                  <a:pt x="1046545" y="523273"/>
                </a:cubicBezTo>
                <a:cubicBezTo>
                  <a:pt x="1046545" y="812269"/>
                  <a:pt x="812268" y="1046546"/>
                  <a:pt x="523273" y="1046546"/>
                </a:cubicBezTo>
                <a:cubicBezTo>
                  <a:pt x="234278" y="1046546"/>
                  <a:pt x="0" y="812269"/>
                  <a:pt x="0" y="523273"/>
                </a:cubicBezTo>
                <a:cubicBezTo>
                  <a:pt x="0" y="234278"/>
                  <a:pt x="234278" y="0"/>
                  <a:pt x="523273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71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7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4000" fill="hold" grpId="0" nodeType="withEffect" p14:presetBounceEnd="70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14000" fill="hold" grpId="0" nodeType="withEffect" p14:presetBounceEnd="7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19" grpId="0" animBg="1"/>
          <p:bldP spid="20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4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14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 animBg="1"/>
          <p:bldP spid="19" grpId="0" animBg="1"/>
          <p:bldP spid="20" grpId="0" animBg="1"/>
          <p:bldP spid="13" grpId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19945BC-7FF2-45BF-A305-19C78789D6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81033" y="1177569"/>
            <a:ext cx="1995836" cy="1547704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2DC8F5B4-0CCC-47A6-9459-77EF50DD94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44661" y="1177569"/>
            <a:ext cx="1995836" cy="1547704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3ECB4781-17B1-4828-8C32-CF61E4C857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81033" y="3904126"/>
            <a:ext cx="1995836" cy="1547704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B791B240-FF86-45ED-B66B-726CE93624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44661" y="3904126"/>
            <a:ext cx="1995836" cy="1547704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56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79A99EA9-5242-4431-B040-588D1A930D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1301" y="3813358"/>
            <a:ext cx="1951950" cy="1871242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68F1658-C32C-4C03-A7FE-B3DC1D3F9A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9750" y="3813358"/>
            <a:ext cx="1951950" cy="1871242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B3D5AD7-88F3-4828-B428-3991EE18A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55499" y="3813358"/>
            <a:ext cx="1951950" cy="1871242"/>
          </a:xfrm>
          <a:custGeom>
            <a:avLst/>
            <a:gdLst>
              <a:gd name="connsiteX0" fmla="*/ 167607 w 1951950"/>
              <a:gd name="connsiteY0" fmla="*/ 0 h 1871242"/>
              <a:gd name="connsiteX1" fmla="*/ 1784343 w 1951950"/>
              <a:gd name="connsiteY1" fmla="*/ 0 h 1871242"/>
              <a:gd name="connsiteX2" fmla="*/ 1951950 w 1951950"/>
              <a:gd name="connsiteY2" fmla="*/ 167607 h 1871242"/>
              <a:gd name="connsiteX3" fmla="*/ 1951950 w 1951950"/>
              <a:gd name="connsiteY3" fmla="*/ 1703635 h 1871242"/>
              <a:gd name="connsiteX4" fmla="*/ 1784343 w 1951950"/>
              <a:gd name="connsiteY4" fmla="*/ 1871242 h 1871242"/>
              <a:gd name="connsiteX5" fmla="*/ 167607 w 1951950"/>
              <a:gd name="connsiteY5" fmla="*/ 1871242 h 1871242"/>
              <a:gd name="connsiteX6" fmla="*/ 0 w 1951950"/>
              <a:gd name="connsiteY6" fmla="*/ 1703635 h 1871242"/>
              <a:gd name="connsiteX7" fmla="*/ 0 w 1951950"/>
              <a:gd name="connsiteY7" fmla="*/ 167607 h 1871242"/>
              <a:gd name="connsiteX8" fmla="*/ 167607 w 1951950"/>
              <a:gd name="connsiteY8" fmla="*/ 0 h 1871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1950" h="1871242">
                <a:moveTo>
                  <a:pt x="167607" y="0"/>
                </a:moveTo>
                <a:lnTo>
                  <a:pt x="1784343" y="0"/>
                </a:lnTo>
                <a:cubicBezTo>
                  <a:pt x="1876910" y="0"/>
                  <a:pt x="1951950" y="75040"/>
                  <a:pt x="1951950" y="167607"/>
                </a:cubicBezTo>
                <a:lnTo>
                  <a:pt x="1951950" y="1703635"/>
                </a:lnTo>
                <a:cubicBezTo>
                  <a:pt x="1951950" y="1796202"/>
                  <a:pt x="1876910" y="1871242"/>
                  <a:pt x="1784343" y="1871242"/>
                </a:cubicBezTo>
                <a:lnTo>
                  <a:pt x="167607" y="1871242"/>
                </a:lnTo>
                <a:cubicBezTo>
                  <a:pt x="75040" y="1871242"/>
                  <a:pt x="0" y="1796202"/>
                  <a:pt x="0" y="1703635"/>
                </a:cubicBezTo>
                <a:lnTo>
                  <a:pt x="0" y="167607"/>
                </a:lnTo>
                <a:cubicBezTo>
                  <a:pt x="0" y="75040"/>
                  <a:pt x="75040" y="0"/>
                  <a:pt x="167607" y="0"/>
                </a:cubicBezTo>
                <a:close/>
              </a:path>
            </a:pathLst>
          </a:custGeom>
          <a:solidFill>
            <a:schemeClr val="bg1">
              <a:lumMod val="75000"/>
              <a:alpha val="10000"/>
            </a:schemeClr>
          </a:solidFill>
        </p:spPr>
        <p:txBody>
          <a:bodyPr wrap="square" anchor="ctr">
            <a:noAutofit/>
          </a:bodyPr>
          <a:lstStyle>
            <a:lvl1pPr>
              <a:defRPr lang="en-ID" sz="1200" dirty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70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44665F0-CE91-45BC-B738-51B8F8F828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4824" y="0"/>
            <a:ext cx="2127175" cy="2127175"/>
          </a:xfrm>
          <a:prstGeom prst="roundRect">
            <a:avLst>
              <a:gd name="adj" fmla="val 11294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842C68D-396E-403F-BA0E-E0F6F6C5A4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96940" y="1575313"/>
            <a:ext cx="2127175" cy="2127175"/>
          </a:xfrm>
          <a:prstGeom prst="roundRect">
            <a:avLst>
              <a:gd name="adj" fmla="val 11294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45F38B1-BCE0-4607-92E0-F7AB27B944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96940" y="3871428"/>
            <a:ext cx="2127175" cy="2127175"/>
          </a:xfrm>
          <a:prstGeom prst="roundRect">
            <a:avLst>
              <a:gd name="adj" fmla="val 11294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16862D-FEF3-48FF-A297-12005D2B3F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29057" y="2744258"/>
            <a:ext cx="2127175" cy="2127175"/>
          </a:xfrm>
          <a:prstGeom prst="roundRect">
            <a:avLst>
              <a:gd name="adj" fmla="val 12010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095AE3-A7E1-4BE4-99CB-25A9D28BED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64824" y="2286490"/>
            <a:ext cx="2127175" cy="2127175"/>
          </a:xfrm>
          <a:prstGeom prst="roundRect">
            <a:avLst>
              <a:gd name="adj" fmla="val 11294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7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4000" fill="hold" grpId="0" nodeType="withEffect" p14:presetBounceEnd="7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5" grpId="0" animBg="1"/>
          <p:bldP spid="16" grpId="0" animBg="1"/>
          <p:bldP spid="10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14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5" grpId="0" animBg="1"/>
          <p:bldP spid="16" grpId="0" animBg="1"/>
          <p:bldP spid="10" grpId="0" animBg="1"/>
          <p:bldP spid="19" grpId="0" animBg="1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D2A247-EE8B-491B-865D-803EE1EF34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91522" y="3260097"/>
            <a:ext cx="1875224" cy="2067760"/>
          </a:xfrm>
          <a:custGeom>
            <a:avLst/>
            <a:gdLst>
              <a:gd name="connsiteX0" fmla="*/ 146192 w 1875224"/>
              <a:gd name="connsiteY0" fmla="*/ 0 h 2067760"/>
              <a:gd name="connsiteX1" fmla="*/ 1729032 w 1875224"/>
              <a:gd name="connsiteY1" fmla="*/ 0 h 2067760"/>
              <a:gd name="connsiteX2" fmla="*/ 1875224 w 1875224"/>
              <a:gd name="connsiteY2" fmla="*/ 146192 h 2067760"/>
              <a:gd name="connsiteX3" fmla="*/ 1875224 w 1875224"/>
              <a:gd name="connsiteY3" fmla="*/ 1921568 h 2067760"/>
              <a:gd name="connsiteX4" fmla="*/ 1729032 w 1875224"/>
              <a:gd name="connsiteY4" fmla="*/ 2067760 h 2067760"/>
              <a:gd name="connsiteX5" fmla="*/ 146192 w 1875224"/>
              <a:gd name="connsiteY5" fmla="*/ 2067760 h 2067760"/>
              <a:gd name="connsiteX6" fmla="*/ 0 w 1875224"/>
              <a:gd name="connsiteY6" fmla="*/ 1921568 h 2067760"/>
              <a:gd name="connsiteX7" fmla="*/ 0 w 1875224"/>
              <a:gd name="connsiteY7" fmla="*/ 146192 h 2067760"/>
              <a:gd name="connsiteX8" fmla="*/ 146192 w 1875224"/>
              <a:gd name="connsiteY8" fmla="*/ 0 h 20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224" h="2067760">
                <a:moveTo>
                  <a:pt x="146192" y="0"/>
                </a:moveTo>
                <a:lnTo>
                  <a:pt x="1729032" y="0"/>
                </a:lnTo>
                <a:cubicBezTo>
                  <a:pt x="1809772" y="0"/>
                  <a:pt x="1875224" y="65452"/>
                  <a:pt x="1875224" y="146192"/>
                </a:cubicBezTo>
                <a:lnTo>
                  <a:pt x="1875224" y="1921568"/>
                </a:lnTo>
                <a:cubicBezTo>
                  <a:pt x="1875224" y="2002308"/>
                  <a:pt x="1809772" y="2067760"/>
                  <a:pt x="1729032" y="2067760"/>
                </a:cubicBezTo>
                <a:lnTo>
                  <a:pt x="146192" y="2067760"/>
                </a:lnTo>
                <a:cubicBezTo>
                  <a:pt x="65452" y="2067760"/>
                  <a:pt x="0" y="2002308"/>
                  <a:pt x="0" y="1921568"/>
                </a:cubicBezTo>
                <a:lnTo>
                  <a:pt x="0" y="146192"/>
                </a:lnTo>
                <a:cubicBezTo>
                  <a:pt x="0" y="65452"/>
                  <a:pt x="65452" y="0"/>
                  <a:pt x="146192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771DA2-08D7-40A6-A8FA-C9DF4830A0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9251" y="2725839"/>
            <a:ext cx="1875224" cy="2067760"/>
          </a:xfrm>
          <a:custGeom>
            <a:avLst/>
            <a:gdLst>
              <a:gd name="connsiteX0" fmla="*/ 146192 w 1875224"/>
              <a:gd name="connsiteY0" fmla="*/ 0 h 2067760"/>
              <a:gd name="connsiteX1" fmla="*/ 1729032 w 1875224"/>
              <a:gd name="connsiteY1" fmla="*/ 0 h 2067760"/>
              <a:gd name="connsiteX2" fmla="*/ 1875224 w 1875224"/>
              <a:gd name="connsiteY2" fmla="*/ 146192 h 2067760"/>
              <a:gd name="connsiteX3" fmla="*/ 1875224 w 1875224"/>
              <a:gd name="connsiteY3" fmla="*/ 1921568 h 2067760"/>
              <a:gd name="connsiteX4" fmla="*/ 1729032 w 1875224"/>
              <a:gd name="connsiteY4" fmla="*/ 2067760 h 2067760"/>
              <a:gd name="connsiteX5" fmla="*/ 146192 w 1875224"/>
              <a:gd name="connsiteY5" fmla="*/ 2067760 h 2067760"/>
              <a:gd name="connsiteX6" fmla="*/ 0 w 1875224"/>
              <a:gd name="connsiteY6" fmla="*/ 1921568 h 2067760"/>
              <a:gd name="connsiteX7" fmla="*/ 0 w 1875224"/>
              <a:gd name="connsiteY7" fmla="*/ 146192 h 2067760"/>
              <a:gd name="connsiteX8" fmla="*/ 146192 w 1875224"/>
              <a:gd name="connsiteY8" fmla="*/ 0 h 2067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224" h="2067760">
                <a:moveTo>
                  <a:pt x="146192" y="0"/>
                </a:moveTo>
                <a:lnTo>
                  <a:pt x="1729032" y="0"/>
                </a:lnTo>
                <a:cubicBezTo>
                  <a:pt x="1809772" y="0"/>
                  <a:pt x="1875224" y="65452"/>
                  <a:pt x="1875224" y="146192"/>
                </a:cubicBezTo>
                <a:lnTo>
                  <a:pt x="1875224" y="1921568"/>
                </a:lnTo>
                <a:cubicBezTo>
                  <a:pt x="1875224" y="2002308"/>
                  <a:pt x="1809772" y="2067760"/>
                  <a:pt x="1729032" y="2067760"/>
                </a:cubicBezTo>
                <a:lnTo>
                  <a:pt x="146192" y="2067760"/>
                </a:lnTo>
                <a:cubicBezTo>
                  <a:pt x="65452" y="2067760"/>
                  <a:pt x="0" y="2002308"/>
                  <a:pt x="0" y="1921568"/>
                </a:cubicBezTo>
                <a:lnTo>
                  <a:pt x="0" y="146192"/>
                </a:lnTo>
                <a:cubicBezTo>
                  <a:pt x="0" y="65452"/>
                  <a:pt x="65452" y="0"/>
                  <a:pt x="146192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4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0F87DCE-6E4C-4F54-8464-B25FA63D83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8591" y="855878"/>
            <a:ext cx="8063410" cy="598371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0.00443 0.00162 C -0.02409 -0.00394 -0.01029 0.00185 -0.05039 -0.00394 C -0.05325 -0.00232 0.01784 0.01481 0.02604 0.02037 C 0.03451 0.02593 -0.00364 -0.00278 -8.33333E-7 3.7037E-7 " pathEditMode="relative" rAng="0" ptsTypes="AA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00" y="69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2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92508BA-FB26-49E2-AF70-D08B1A3195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97827" y="1842828"/>
            <a:ext cx="2194726" cy="2194726"/>
          </a:xfrm>
          <a:prstGeom prst="roundRect">
            <a:avLst>
              <a:gd name="adj" fmla="val 12761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561532-3E65-4986-A818-CB6434C7E7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58405" y="1842828"/>
            <a:ext cx="2194726" cy="2194726"/>
          </a:xfrm>
          <a:prstGeom prst="roundRect">
            <a:avLst>
              <a:gd name="adj" fmla="val 13195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5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FF099B3-9BAF-4950-9E31-A990A5656B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81399" y="3242542"/>
            <a:ext cx="8969323" cy="2281942"/>
          </a:xfrm>
          <a:prstGeom prst="roundRect">
            <a:avLst>
              <a:gd name="adj" fmla="val 8398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5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FD46F0-3F20-44DF-8FDF-C529949634CF}"/>
              </a:ext>
            </a:extLst>
          </p:cNvPr>
          <p:cNvSpPr/>
          <p:nvPr userDrawn="1"/>
        </p:nvSpPr>
        <p:spPr>
          <a:xfrm>
            <a:off x="3867150" y="-1663"/>
            <a:ext cx="8324850" cy="6859663"/>
          </a:xfrm>
          <a:prstGeom prst="rect">
            <a:avLst/>
          </a:pr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38BC6-D455-4E2E-823F-C600424D20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540329" flipH="1">
            <a:off x="1245725" y="407687"/>
            <a:ext cx="3626574" cy="6044289"/>
          </a:xfrm>
          <a:prstGeom prst="rect">
            <a:avLst/>
          </a:prstGeom>
          <a:effectLst>
            <a:outerShdw blurRad="1270000" dist="1346200" dir="8100000" sx="90000" sy="90000" algn="tr" rotWithShape="0">
              <a:prstClr val="black">
                <a:alpha val="40000"/>
              </a:prstClr>
            </a:outerShdw>
          </a:effectLst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F82E7EC-3BCF-4188-8A45-B86E9E157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05681" y="1348208"/>
            <a:ext cx="2602603" cy="4172975"/>
          </a:xfrm>
          <a:custGeom>
            <a:avLst/>
            <a:gdLst>
              <a:gd name="connsiteX0" fmla="*/ 0 w 2571750"/>
              <a:gd name="connsiteY0" fmla="*/ 0 h 5486400"/>
              <a:gd name="connsiteX1" fmla="*/ 2571750 w 2571750"/>
              <a:gd name="connsiteY1" fmla="*/ 0 h 5486400"/>
              <a:gd name="connsiteX2" fmla="*/ 2571750 w 2571750"/>
              <a:gd name="connsiteY2" fmla="*/ 5486400 h 5486400"/>
              <a:gd name="connsiteX3" fmla="*/ 0 w 2571750"/>
              <a:gd name="connsiteY3" fmla="*/ 5486400 h 5486400"/>
              <a:gd name="connsiteX4" fmla="*/ 0 w 2571750"/>
              <a:gd name="connsiteY4" fmla="*/ 0 h 5486400"/>
              <a:gd name="connsiteX0" fmla="*/ 0 w 2754630"/>
              <a:gd name="connsiteY0" fmla="*/ 0 h 5486400"/>
              <a:gd name="connsiteX1" fmla="*/ 2754630 w 2754630"/>
              <a:gd name="connsiteY1" fmla="*/ 15240 h 5486400"/>
              <a:gd name="connsiteX2" fmla="*/ 2571750 w 2754630"/>
              <a:gd name="connsiteY2" fmla="*/ 5486400 h 5486400"/>
              <a:gd name="connsiteX3" fmla="*/ 0 w 2754630"/>
              <a:gd name="connsiteY3" fmla="*/ 5486400 h 5486400"/>
              <a:gd name="connsiteX4" fmla="*/ 0 w 2754630"/>
              <a:gd name="connsiteY4" fmla="*/ 0 h 5486400"/>
              <a:gd name="connsiteX0" fmla="*/ 0 w 2945130"/>
              <a:gd name="connsiteY0" fmla="*/ 0 h 5486400"/>
              <a:gd name="connsiteX1" fmla="*/ 2945130 w 2945130"/>
              <a:gd name="connsiteY1" fmla="*/ 68580 h 5486400"/>
              <a:gd name="connsiteX2" fmla="*/ 2571750 w 2945130"/>
              <a:gd name="connsiteY2" fmla="*/ 5486400 h 5486400"/>
              <a:gd name="connsiteX3" fmla="*/ 0 w 2945130"/>
              <a:gd name="connsiteY3" fmla="*/ 5486400 h 5486400"/>
              <a:gd name="connsiteX4" fmla="*/ 0 w 2945130"/>
              <a:gd name="connsiteY4" fmla="*/ 0 h 5486400"/>
              <a:gd name="connsiteX0" fmla="*/ 0 w 2922270"/>
              <a:gd name="connsiteY0" fmla="*/ 0 h 5486400"/>
              <a:gd name="connsiteX1" fmla="*/ 2922270 w 2922270"/>
              <a:gd name="connsiteY1" fmla="*/ 68580 h 5486400"/>
              <a:gd name="connsiteX2" fmla="*/ 2571750 w 2922270"/>
              <a:gd name="connsiteY2" fmla="*/ 5486400 h 5486400"/>
              <a:gd name="connsiteX3" fmla="*/ 0 w 2922270"/>
              <a:gd name="connsiteY3" fmla="*/ 5486400 h 5486400"/>
              <a:gd name="connsiteX4" fmla="*/ 0 w 2922270"/>
              <a:gd name="connsiteY4" fmla="*/ 0 h 5486400"/>
              <a:gd name="connsiteX0" fmla="*/ 0 w 2945130"/>
              <a:gd name="connsiteY0" fmla="*/ 0 h 5478780"/>
              <a:gd name="connsiteX1" fmla="*/ 2945130 w 2945130"/>
              <a:gd name="connsiteY1" fmla="*/ 60960 h 5478780"/>
              <a:gd name="connsiteX2" fmla="*/ 2594610 w 2945130"/>
              <a:gd name="connsiteY2" fmla="*/ 5478780 h 5478780"/>
              <a:gd name="connsiteX3" fmla="*/ 22860 w 2945130"/>
              <a:gd name="connsiteY3" fmla="*/ 5478780 h 5478780"/>
              <a:gd name="connsiteX4" fmla="*/ 0 w 2945130"/>
              <a:gd name="connsiteY4" fmla="*/ 0 h 5478780"/>
              <a:gd name="connsiteX0" fmla="*/ 0 w 2975610"/>
              <a:gd name="connsiteY0" fmla="*/ 0 h 5509260"/>
              <a:gd name="connsiteX1" fmla="*/ 2975610 w 2975610"/>
              <a:gd name="connsiteY1" fmla="*/ 91440 h 5509260"/>
              <a:gd name="connsiteX2" fmla="*/ 2625090 w 2975610"/>
              <a:gd name="connsiteY2" fmla="*/ 5509260 h 5509260"/>
              <a:gd name="connsiteX3" fmla="*/ 53340 w 2975610"/>
              <a:gd name="connsiteY3" fmla="*/ 5509260 h 5509260"/>
              <a:gd name="connsiteX4" fmla="*/ 0 w 2975610"/>
              <a:gd name="connsiteY4" fmla="*/ 0 h 5509260"/>
              <a:gd name="connsiteX0" fmla="*/ 0 w 2967990"/>
              <a:gd name="connsiteY0" fmla="*/ 0 h 5486400"/>
              <a:gd name="connsiteX1" fmla="*/ 2967990 w 2967990"/>
              <a:gd name="connsiteY1" fmla="*/ 68580 h 5486400"/>
              <a:gd name="connsiteX2" fmla="*/ 2617470 w 2967990"/>
              <a:gd name="connsiteY2" fmla="*/ 5486400 h 5486400"/>
              <a:gd name="connsiteX3" fmla="*/ 45720 w 2967990"/>
              <a:gd name="connsiteY3" fmla="*/ 5486400 h 5486400"/>
              <a:gd name="connsiteX4" fmla="*/ 0 w 2967990"/>
              <a:gd name="connsiteY4" fmla="*/ 0 h 5486400"/>
              <a:gd name="connsiteX0" fmla="*/ 0 w 3097530"/>
              <a:gd name="connsiteY0" fmla="*/ 0 h 5486400"/>
              <a:gd name="connsiteX1" fmla="*/ 2967990 w 3097530"/>
              <a:gd name="connsiteY1" fmla="*/ 68580 h 5486400"/>
              <a:gd name="connsiteX2" fmla="*/ 3097530 w 3097530"/>
              <a:gd name="connsiteY2" fmla="*/ 5242560 h 5486400"/>
              <a:gd name="connsiteX3" fmla="*/ 45720 w 3097530"/>
              <a:gd name="connsiteY3" fmla="*/ 5486400 h 5486400"/>
              <a:gd name="connsiteX4" fmla="*/ 0 w 3097530"/>
              <a:gd name="connsiteY4" fmla="*/ 0 h 5486400"/>
              <a:gd name="connsiteX0" fmla="*/ 0 w 3166110"/>
              <a:gd name="connsiteY0" fmla="*/ 0 h 5486400"/>
              <a:gd name="connsiteX1" fmla="*/ 2967990 w 3166110"/>
              <a:gd name="connsiteY1" fmla="*/ 68580 h 5486400"/>
              <a:gd name="connsiteX2" fmla="*/ 3166110 w 3166110"/>
              <a:gd name="connsiteY2" fmla="*/ 5128260 h 5486400"/>
              <a:gd name="connsiteX3" fmla="*/ 45720 w 3166110"/>
              <a:gd name="connsiteY3" fmla="*/ 5486400 h 5486400"/>
              <a:gd name="connsiteX4" fmla="*/ 0 w 3166110"/>
              <a:gd name="connsiteY4" fmla="*/ 0 h 5486400"/>
              <a:gd name="connsiteX0" fmla="*/ 0 w 3128010"/>
              <a:gd name="connsiteY0" fmla="*/ 0 h 5486400"/>
              <a:gd name="connsiteX1" fmla="*/ 2967990 w 3128010"/>
              <a:gd name="connsiteY1" fmla="*/ 68580 h 5486400"/>
              <a:gd name="connsiteX2" fmla="*/ 3128010 w 3128010"/>
              <a:gd name="connsiteY2" fmla="*/ 5113020 h 5486400"/>
              <a:gd name="connsiteX3" fmla="*/ 45720 w 3128010"/>
              <a:gd name="connsiteY3" fmla="*/ 5486400 h 5486400"/>
              <a:gd name="connsiteX4" fmla="*/ 0 w 312801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10540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20390"/>
              <a:gd name="connsiteY0" fmla="*/ 0 h 5486400"/>
              <a:gd name="connsiteX1" fmla="*/ 2967990 w 3120390"/>
              <a:gd name="connsiteY1" fmla="*/ 68580 h 5486400"/>
              <a:gd name="connsiteX2" fmla="*/ 3120390 w 3120390"/>
              <a:gd name="connsiteY2" fmla="*/ 5090160 h 5486400"/>
              <a:gd name="connsiteX3" fmla="*/ 45720 w 3120390"/>
              <a:gd name="connsiteY3" fmla="*/ 5486400 h 5486400"/>
              <a:gd name="connsiteX4" fmla="*/ 0 w 312039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8254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486400"/>
              <a:gd name="connsiteX1" fmla="*/ 2967990 w 3143250"/>
              <a:gd name="connsiteY1" fmla="*/ 68580 h 5486400"/>
              <a:gd name="connsiteX2" fmla="*/ 3143250 w 3143250"/>
              <a:gd name="connsiteY2" fmla="*/ 5067300 h 5486400"/>
              <a:gd name="connsiteX3" fmla="*/ 45720 w 3143250"/>
              <a:gd name="connsiteY3" fmla="*/ 5486400 h 5486400"/>
              <a:gd name="connsiteX4" fmla="*/ 0 w 3143250"/>
              <a:gd name="connsiteY4" fmla="*/ 0 h 5486400"/>
              <a:gd name="connsiteX0" fmla="*/ 0 w 3143250"/>
              <a:gd name="connsiteY0" fmla="*/ 0 h 5364480"/>
              <a:gd name="connsiteX1" fmla="*/ 2967990 w 3143250"/>
              <a:gd name="connsiteY1" fmla="*/ 68580 h 5364480"/>
              <a:gd name="connsiteX2" fmla="*/ 3143250 w 3143250"/>
              <a:gd name="connsiteY2" fmla="*/ 5067300 h 5364480"/>
              <a:gd name="connsiteX3" fmla="*/ 137160 w 3143250"/>
              <a:gd name="connsiteY3" fmla="*/ 5364480 h 5364480"/>
              <a:gd name="connsiteX4" fmla="*/ 0 w 3143250"/>
              <a:gd name="connsiteY4" fmla="*/ 0 h 5364480"/>
              <a:gd name="connsiteX0" fmla="*/ 0 w 3143250"/>
              <a:gd name="connsiteY0" fmla="*/ 0 h 5212080"/>
              <a:gd name="connsiteX1" fmla="*/ 2967990 w 3143250"/>
              <a:gd name="connsiteY1" fmla="*/ 68580 h 5212080"/>
              <a:gd name="connsiteX2" fmla="*/ 3143250 w 3143250"/>
              <a:gd name="connsiteY2" fmla="*/ 5067300 h 5212080"/>
              <a:gd name="connsiteX3" fmla="*/ 152400 w 3143250"/>
              <a:gd name="connsiteY3" fmla="*/ 5212080 h 5212080"/>
              <a:gd name="connsiteX4" fmla="*/ 0 w 3143250"/>
              <a:gd name="connsiteY4" fmla="*/ 0 h 5212080"/>
              <a:gd name="connsiteX0" fmla="*/ 0 w 3143250"/>
              <a:gd name="connsiteY0" fmla="*/ 0 h 5113020"/>
              <a:gd name="connsiteX1" fmla="*/ 2967990 w 3143250"/>
              <a:gd name="connsiteY1" fmla="*/ 68580 h 5113020"/>
              <a:gd name="connsiteX2" fmla="*/ 3143250 w 3143250"/>
              <a:gd name="connsiteY2" fmla="*/ 5067300 h 5113020"/>
              <a:gd name="connsiteX3" fmla="*/ 198120 w 3143250"/>
              <a:gd name="connsiteY3" fmla="*/ 5113020 h 5113020"/>
              <a:gd name="connsiteX4" fmla="*/ 0 w 3143250"/>
              <a:gd name="connsiteY4" fmla="*/ 0 h 5113020"/>
              <a:gd name="connsiteX0" fmla="*/ 0 w 3143250"/>
              <a:gd name="connsiteY0" fmla="*/ 0 h 5097780"/>
              <a:gd name="connsiteX1" fmla="*/ 2967990 w 3143250"/>
              <a:gd name="connsiteY1" fmla="*/ 68580 h 5097780"/>
              <a:gd name="connsiteX2" fmla="*/ 3143250 w 3143250"/>
              <a:gd name="connsiteY2" fmla="*/ 5067300 h 5097780"/>
              <a:gd name="connsiteX3" fmla="*/ 236220 w 3143250"/>
              <a:gd name="connsiteY3" fmla="*/ 5097780 h 5097780"/>
              <a:gd name="connsiteX4" fmla="*/ 0 w 3143250"/>
              <a:gd name="connsiteY4" fmla="*/ 0 h 509778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36220 w 3143250"/>
              <a:gd name="connsiteY3" fmla="*/ 50292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66700 w 3143250"/>
              <a:gd name="connsiteY3" fmla="*/ 5067300 h 5067300"/>
              <a:gd name="connsiteX4" fmla="*/ 0 w 3143250"/>
              <a:gd name="connsiteY4" fmla="*/ 0 h 5067300"/>
              <a:gd name="connsiteX0" fmla="*/ 0 w 3143250"/>
              <a:gd name="connsiteY0" fmla="*/ 0 h 5067300"/>
              <a:gd name="connsiteX1" fmla="*/ 2967990 w 3143250"/>
              <a:gd name="connsiteY1" fmla="*/ 68580 h 5067300"/>
              <a:gd name="connsiteX2" fmla="*/ 3143250 w 3143250"/>
              <a:gd name="connsiteY2" fmla="*/ 5067300 h 5067300"/>
              <a:gd name="connsiteX3" fmla="*/ 259080 w 3143250"/>
              <a:gd name="connsiteY3" fmla="*/ 5067300 h 5067300"/>
              <a:gd name="connsiteX4" fmla="*/ 0 w 3143250"/>
              <a:gd name="connsiteY4" fmla="*/ 0 h 5067300"/>
              <a:gd name="connsiteX0" fmla="*/ 0 w 3128010"/>
              <a:gd name="connsiteY0" fmla="*/ 0 h 5067300"/>
              <a:gd name="connsiteX1" fmla="*/ 2967990 w 3128010"/>
              <a:gd name="connsiteY1" fmla="*/ 68580 h 5067300"/>
              <a:gd name="connsiteX2" fmla="*/ 3128010 w 3128010"/>
              <a:gd name="connsiteY2" fmla="*/ 5067300 h 5067300"/>
              <a:gd name="connsiteX3" fmla="*/ 259080 w 3128010"/>
              <a:gd name="connsiteY3" fmla="*/ 5067300 h 5067300"/>
              <a:gd name="connsiteX4" fmla="*/ 0 w 3128010"/>
              <a:gd name="connsiteY4" fmla="*/ 0 h 5067300"/>
              <a:gd name="connsiteX0" fmla="*/ 0 w 3105150"/>
              <a:gd name="connsiteY0" fmla="*/ 0 h 5074920"/>
              <a:gd name="connsiteX1" fmla="*/ 2967990 w 3105150"/>
              <a:gd name="connsiteY1" fmla="*/ 68580 h 5074920"/>
              <a:gd name="connsiteX2" fmla="*/ 3105150 w 3105150"/>
              <a:gd name="connsiteY2" fmla="*/ 5074920 h 5074920"/>
              <a:gd name="connsiteX3" fmla="*/ 259080 w 3105150"/>
              <a:gd name="connsiteY3" fmla="*/ 5067300 h 5074920"/>
              <a:gd name="connsiteX4" fmla="*/ 0 w 3105150"/>
              <a:gd name="connsiteY4" fmla="*/ 0 h 5074920"/>
              <a:gd name="connsiteX0" fmla="*/ 0 w 3082290"/>
              <a:gd name="connsiteY0" fmla="*/ 0 h 5074920"/>
              <a:gd name="connsiteX1" fmla="*/ 2967990 w 3082290"/>
              <a:gd name="connsiteY1" fmla="*/ 68580 h 5074920"/>
              <a:gd name="connsiteX2" fmla="*/ 3082290 w 3082290"/>
              <a:gd name="connsiteY2" fmla="*/ 5074920 h 5074920"/>
              <a:gd name="connsiteX3" fmla="*/ 259080 w 3082290"/>
              <a:gd name="connsiteY3" fmla="*/ 5067300 h 5074920"/>
              <a:gd name="connsiteX4" fmla="*/ 0 w 3082290"/>
              <a:gd name="connsiteY4" fmla="*/ 0 h 5074920"/>
              <a:gd name="connsiteX0" fmla="*/ 0 w 3059430"/>
              <a:gd name="connsiteY0" fmla="*/ 0 h 5074920"/>
              <a:gd name="connsiteX1" fmla="*/ 2967990 w 3059430"/>
              <a:gd name="connsiteY1" fmla="*/ 68580 h 5074920"/>
              <a:gd name="connsiteX2" fmla="*/ 3059430 w 3059430"/>
              <a:gd name="connsiteY2" fmla="*/ 5074920 h 5074920"/>
              <a:gd name="connsiteX3" fmla="*/ 259080 w 3059430"/>
              <a:gd name="connsiteY3" fmla="*/ 5067300 h 5074920"/>
              <a:gd name="connsiteX4" fmla="*/ 0 w 3059430"/>
              <a:gd name="connsiteY4" fmla="*/ 0 h 5074920"/>
              <a:gd name="connsiteX0" fmla="*/ 0 w 3105150"/>
              <a:gd name="connsiteY0" fmla="*/ 0 h 5052060"/>
              <a:gd name="connsiteX1" fmla="*/ 3013710 w 3105150"/>
              <a:gd name="connsiteY1" fmla="*/ 45720 h 5052060"/>
              <a:gd name="connsiteX2" fmla="*/ 3105150 w 3105150"/>
              <a:gd name="connsiteY2" fmla="*/ 5052060 h 5052060"/>
              <a:gd name="connsiteX3" fmla="*/ 304800 w 3105150"/>
              <a:gd name="connsiteY3" fmla="*/ 5044440 h 5052060"/>
              <a:gd name="connsiteX4" fmla="*/ 0 w 3105150"/>
              <a:gd name="connsiteY4" fmla="*/ 0 h 5052060"/>
              <a:gd name="connsiteX0" fmla="*/ 0 w 3120390"/>
              <a:gd name="connsiteY0" fmla="*/ 0 h 5052060"/>
              <a:gd name="connsiteX1" fmla="*/ 3028950 w 3120390"/>
              <a:gd name="connsiteY1" fmla="*/ 4572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90850 w 3120390"/>
              <a:gd name="connsiteY1" fmla="*/ 533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5275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6858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20390"/>
              <a:gd name="connsiteY0" fmla="*/ 0 h 5052060"/>
              <a:gd name="connsiteX1" fmla="*/ 2922270 w 3120390"/>
              <a:gd name="connsiteY1" fmla="*/ 91440 h 5052060"/>
              <a:gd name="connsiteX2" fmla="*/ 3120390 w 3120390"/>
              <a:gd name="connsiteY2" fmla="*/ 5052060 h 5052060"/>
              <a:gd name="connsiteX3" fmla="*/ 320040 w 3120390"/>
              <a:gd name="connsiteY3" fmla="*/ 5044440 h 5052060"/>
              <a:gd name="connsiteX4" fmla="*/ 0 w 3120390"/>
              <a:gd name="connsiteY4" fmla="*/ 0 h 5052060"/>
              <a:gd name="connsiteX0" fmla="*/ 0 w 3150870"/>
              <a:gd name="connsiteY0" fmla="*/ 0 h 5052060"/>
              <a:gd name="connsiteX1" fmla="*/ 2922270 w 3150870"/>
              <a:gd name="connsiteY1" fmla="*/ 91440 h 5052060"/>
              <a:gd name="connsiteX2" fmla="*/ 3150870 w 3150870"/>
              <a:gd name="connsiteY2" fmla="*/ 5052060 h 5052060"/>
              <a:gd name="connsiteX3" fmla="*/ 320040 w 3150870"/>
              <a:gd name="connsiteY3" fmla="*/ 5044440 h 5052060"/>
              <a:gd name="connsiteX4" fmla="*/ 0 w 3150870"/>
              <a:gd name="connsiteY4" fmla="*/ 0 h 505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0870" h="5052060">
                <a:moveTo>
                  <a:pt x="0" y="0"/>
                </a:moveTo>
                <a:lnTo>
                  <a:pt x="2922270" y="91440"/>
                </a:lnTo>
                <a:lnTo>
                  <a:pt x="3150870" y="5052060"/>
                </a:lnTo>
                <a:lnTo>
                  <a:pt x="320040" y="5044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63500">
              <a:schemeClr val="tx1">
                <a:lumMod val="75000"/>
                <a:lumOff val="25000"/>
              </a:schemeClr>
            </a:innerShdw>
          </a:effectLst>
          <a:scene3d>
            <a:camera prst="perspectiveContrastingRightFacing" fov="2400000">
              <a:rot lat="21041954" lon="18810792" rev="923834"/>
            </a:camera>
            <a:lightRig rig="threePt" dir="t"/>
          </a:scene3d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600076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FC3EA13-4C17-4235-9D94-C6203BAF0D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3032" y="2854294"/>
            <a:ext cx="2006410" cy="2092279"/>
          </a:xfrm>
          <a:custGeom>
            <a:avLst/>
            <a:gdLst>
              <a:gd name="connsiteX0" fmla="*/ 130316 w 2006410"/>
              <a:gd name="connsiteY0" fmla="*/ 0 h 2092279"/>
              <a:gd name="connsiteX1" fmla="*/ 1876094 w 2006410"/>
              <a:gd name="connsiteY1" fmla="*/ 0 h 2092279"/>
              <a:gd name="connsiteX2" fmla="*/ 2006410 w 2006410"/>
              <a:gd name="connsiteY2" fmla="*/ 130316 h 2092279"/>
              <a:gd name="connsiteX3" fmla="*/ 2006410 w 2006410"/>
              <a:gd name="connsiteY3" fmla="*/ 1961963 h 2092279"/>
              <a:gd name="connsiteX4" fmla="*/ 1876094 w 2006410"/>
              <a:gd name="connsiteY4" fmla="*/ 2092279 h 2092279"/>
              <a:gd name="connsiteX5" fmla="*/ 130316 w 2006410"/>
              <a:gd name="connsiteY5" fmla="*/ 2092279 h 2092279"/>
              <a:gd name="connsiteX6" fmla="*/ 0 w 2006410"/>
              <a:gd name="connsiteY6" fmla="*/ 1961963 h 2092279"/>
              <a:gd name="connsiteX7" fmla="*/ 0 w 2006410"/>
              <a:gd name="connsiteY7" fmla="*/ 130316 h 2092279"/>
              <a:gd name="connsiteX8" fmla="*/ 130316 w 2006410"/>
              <a:gd name="connsiteY8" fmla="*/ 0 h 20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6410" h="2092279">
                <a:moveTo>
                  <a:pt x="130316" y="0"/>
                </a:moveTo>
                <a:lnTo>
                  <a:pt x="1876094" y="0"/>
                </a:lnTo>
                <a:cubicBezTo>
                  <a:pt x="1948066" y="0"/>
                  <a:pt x="2006410" y="58344"/>
                  <a:pt x="2006410" y="130316"/>
                </a:cubicBezTo>
                <a:lnTo>
                  <a:pt x="2006410" y="1961963"/>
                </a:lnTo>
                <a:cubicBezTo>
                  <a:pt x="2006410" y="2033935"/>
                  <a:pt x="1948066" y="2092279"/>
                  <a:pt x="1876094" y="2092279"/>
                </a:cubicBezTo>
                <a:lnTo>
                  <a:pt x="130316" y="2092279"/>
                </a:lnTo>
                <a:cubicBezTo>
                  <a:pt x="58344" y="2092279"/>
                  <a:pt x="0" y="2033935"/>
                  <a:pt x="0" y="1961963"/>
                </a:cubicBezTo>
                <a:lnTo>
                  <a:pt x="0" y="130316"/>
                </a:lnTo>
                <a:cubicBezTo>
                  <a:pt x="0" y="58344"/>
                  <a:pt x="58344" y="0"/>
                  <a:pt x="13031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747EA-DB5B-4277-82E8-BAE98F9278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82874" y="1950121"/>
            <a:ext cx="2006410" cy="2092279"/>
          </a:xfrm>
          <a:custGeom>
            <a:avLst/>
            <a:gdLst>
              <a:gd name="connsiteX0" fmla="*/ 130316 w 2006410"/>
              <a:gd name="connsiteY0" fmla="*/ 0 h 2092279"/>
              <a:gd name="connsiteX1" fmla="*/ 1876094 w 2006410"/>
              <a:gd name="connsiteY1" fmla="*/ 0 h 2092279"/>
              <a:gd name="connsiteX2" fmla="*/ 2006410 w 2006410"/>
              <a:gd name="connsiteY2" fmla="*/ 130316 h 2092279"/>
              <a:gd name="connsiteX3" fmla="*/ 2006410 w 2006410"/>
              <a:gd name="connsiteY3" fmla="*/ 1961963 h 2092279"/>
              <a:gd name="connsiteX4" fmla="*/ 1876094 w 2006410"/>
              <a:gd name="connsiteY4" fmla="*/ 2092279 h 2092279"/>
              <a:gd name="connsiteX5" fmla="*/ 130316 w 2006410"/>
              <a:gd name="connsiteY5" fmla="*/ 2092279 h 2092279"/>
              <a:gd name="connsiteX6" fmla="*/ 0 w 2006410"/>
              <a:gd name="connsiteY6" fmla="*/ 1961963 h 2092279"/>
              <a:gd name="connsiteX7" fmla="*/ 0 w 2006410"/>
              <a:gd name="connsiteY7" fmla="*/ 130316 h 2092279"/>
              <a:gd name="connsiteX8" fmla="*/ 130316 w 2006410"/>
              <a:gd name="connsiteY8" fmla="*/ 0 h 20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6410" h="2092279">
                <a:moveTo>
                  <a:pt x="130316" y="0"/>
                </a:moveTo>
                <a:lnTo>
                  <a:pt x="1876094" y="0"/>
                </a:lnTo>
                <a:cubicBezTo>
                  <a:pt x="1948066" y="0"/>
                  <a:pt x="2006410" y="58344"/>
                  <a:pt x="2006410" y="130316"/>
                </a:cubicBezTo>
                <a:lnTo>
                  <a:pt x="2006410" y="1961963"/>
                </a:lnTo>
                <a:cubicBezTo>
                  <a:pt x="2006410" y="2033935"/>
                  <a:pt x="1948066" y="2092279"/>
                  <a:pt x="1876094" y="2092279"/>
                </a:cubicBezTo>
                <a:lnTo>
                  <a:pt x="130316" y="2092279"/>
                </a:lnTo>
                <a:cubicBezTo>
                  <a:pt x="58344" y="2092279"/>
                  <a:pt x="0" y="2033935"/>
                  <a:pt x="0" y="1961963"/>
                </a:cubicBezTo>
                <a:lnTo>
                  <a:pt x="0" y="130316"/>
                </a:lnTo>
                <a:cubicBezTo>
                  <a:pt x="0" y="58344"/>
                  <a:pt x="58344" y="0"/>
                  <a:pt x="13031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8419967-5C71-4C0C-A6B3-AD8D65A844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2716" y="2656621"/>
            <a:ext cx="2006410" cy="2092279"/>
          </a:xfrm>
          <a:custGeom>
            <a:avLst/>
            <a:gdLst>
              <a:gd name="connsiteX0" fmla="*/ 130316 w 2006410"/>
              <a:gd name="connsiteY0" fmla="*/ 0 h 2092279"/>
              <a:gd name="connsiteX1" fmla="*/ 1876094 w 2006410"/>
              <a:gd name="connsiteY1" fmla="*/ 0 h 2092279"/>
              <a:gd name="connsiteX2" fmla="*/ 2006410 w 2006410"/>
              <a:gd name="connsiteY2" fmla="*/ 130316 h 2092279"/>
              <a:gd name="connsiteX3" fmla="*/ 2006410 w 2006410"/>
              <a:gd name="connsiteY3" fmla="*/ 1961963 h 2092279"/>
              <a:gd name="connsiteX4" fmla="*/ 1876094 w 2006410"/>
              <a:gd name="connsiteY4" fmla="*/ 2092279 h 2092279"/>
              <a:gd name="connsiteX5" fmla="*/ 130316 w 2006410"/>
              <a:gd name="connsiteY5" fmla="*/ 2092279 h 2092279"/>
              <a:gd name="connsiteX6" fmla="*/ 0 w 2006410"/>
              <a:gd name="connsiteY6" fmla="*/ 1961963 h 2092279"/>
              <a:gd name="connsiteX7" fmla="*/ 0 w 2006410"/>
              <a:gd name="connsiteY7" fmla="*/ 130316 h 2092279"/>
              <a:gd name="connsiteX8" fmla="*/ 130316 w 2006410"/>
              <a:gd name="connsiteY8" fmla="*/ 0 h 20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6410" h="2092279">
                <a:moveTo>
                  <a:pt x="130316" y="0"/>
                </a:moveTo>
                <a:lnTo>
                  <a:pt x="1876094" y="0"/>
                </a:lnTo>
                <a:cubicBezTo>
                  <a:pt x="1948066" y="0"/>
                  <a:pt x="2006410" y="58344"/>
                  <a:pt x="2006410" y="130316"/>
                </a:cubicBezTo>
                <a:lnTo>
                  <a:pt x="2006410" y="1961963"/>
                </a:lnTo>
                <a:cubicBezTo>
                  <a:pt x="2006410" y="2033935"/>
                  <a:pt x="1948066" y="2092279"/>
                  <a:pt x="1876094" y="2092279"/>
                </a:cubicBezTo>
                <a:lnTo>
                  <a:pt x="130316" y="2092279"/>
                </a:lnTo>
                <a:cubicBezTo>
                  <a:pt x="58344" y="2092279"/>
                  <a:pt x="0" y="2033935"/>
                  <a:pt x="0" y="1961963"/>
                </a:cubicBezTo>
                <a:lnTo>
                  <a:pt x="0" y="130316"/>
                </a:lnTo>
                <a:cubicBezTo>
                  <a:pt x="0" y="58344"/>
                  <a:pt x="58344" y="0"/>
                  <a:pt x="13031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797C10-03A9-4AC0-B304-FCE65101F1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558" y="2179489"/>
            <a:ext cx="2006410" cy="2092279"/>
          </a:xfrm>
          <a:custGeom>
            <a:avLst/>
            <a:gdLst>
              <a:gd name="connsiteX0" fmla="*/ 130316 w 2006410"/>
              <a:gd name="connsiteY0" fmla="*/ 0 h 2092279"/>
              <a:gd name="connsiteX1" fmla="*/ 1876094 w 2006410"/>
              <a:gd name="connsiteY1" fmla="*/ 0 h 2092279"/>
              <a:gd name="connsiteX2" fmla="*/ 2006410 w 2006410"/>
              <a:gd name="connsiteY2" fmla="*/ 130316 h 2092279"/>
              <a:gd name="connsiteX3" fmla="*/ 2006410 w 2006410"/>
              <a:gd name="connsiteY3" fmla="*/ 1961963 h 2092279"/>
              <a:gd name="connsiteX4" fmla="*/ 1876094 w 2006410"/>
              <a:gd name="connsiteY4" fmla="*/ 2092279 h 2092279"/>
              <a:gd name="connsiteX5" fmla="*/ 130316 w 2006410"/>
              <a:gd name="connsiteY5" fmla="*/ 2092279 h 2092279"/>
              <a:gd name="connsiteX6" fmla="*/ 0 w 2006410"/>
              <a:gd name="connsiteY6" fmla="*/ 1961963 h 2092279"/>
              <a:gd name="connsiteX7" fmla="*/ 0 w 2006410"/>
              <a:gd name="connsiteY7" fmla="*/ 130316 h 2092279"/>
              <a:gd name="connsiteX8" fmla="*/ 130316 w 2006410"/>
              <a:gd name="connsiteY8" fmla="*/ 0 h 20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06410" h="2092279">
                <a:moveTo>
                  <a:pt x="130316" y="0"/>
                </a:moveTo>
                <a:lnTo>
                  <a:pt x="1876094" y="0"/>
                </a:lnTo>
                <a:cubicBezTo>
                  <a:pt x="1948066" y="0"/>
                  <a:pt x="2006410" y="58344"/>
                  <a:pt x="2006410" y="130316"/>
                </a:cubicBezTo>
                <a:lnTo>
                  <a:pt x="2006410" y="1961963"/>
                </a:lnTo>
                <a:cubicBezTo>
                  <a:pt x="2006410" y="2033935"/>
                  <a:pt x="1948066" y="2092279"/>
                  <a:pt x="1876094" y="2092279"/>
                </a:cubicBezTo>
                <a:lnTo>
                  <a:pt x="130316" y="2092279"/>
                </a:lnTo>
                <a:cubicBezTo>
                  <a:pt x="58344" y="2092279"/>
                  <a:pt x="0" y="2033935"/>
                  <a:pt x="0" y="1961963"/>
                </a:cubicBezTo>
                <a:lnTo>
                  <a:pt x="0" y="130316"/>
                </a:lnTo>
                <a:cubicBezTo>
                  <a:pt x="0" y="58344"/>
                  <a:pt x="58344" y="0"/>
                  <a:pt x="13031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4" grpId="0" animBg="1"/>
          <p:bldP spid="5" grpId="0" animBg="1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7C23CF-66B8-4C9D-BF5B-4032B1C4D6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379191" cy="6858000"/>
          </a:xfrm>
          <a:custGeom>
            <a:avLst/>
            <a:gdLst>
              <a:gd name="connsiteX0" fmla="*/ 0 w 4379191"/>
              <a:gd name="connsiteY0" fmla="*/ 0 h 6858000"/>
              <a:gd name="connsiteX1" fmla="*/ 4379191 w 4379191"/>
              <a:gd name="connsiteY1" fmla="*/ 0 h 6858000"/>
              <a:gd name="connsiteX2" fmla="*/ 4379191 w 4379191"/>
              <a:gd name="connsiteY2" fmla="*/ 6858000 h 6858000"/>
              <a:gd name="connsiteX3" fmla="*/ 0 w 43791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9191" h="6858000">
                <a:moveTo>
                  <a:pt x="0" y="0"/>
                </a:moveTo>
                <a:lnTo>
                  <a:pt x="4379191" y="0"/>
                </a:lnTo>
                <a:lnTo>
                  <a:pt x="437919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49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443 0.00162 C -0.02409 -0.00393 -0.01029 0.00186 -0.0504 -0.00393 C -0.05326 -0.00231 0.01783 0.01482 0.02604 0.02037 C 0.0345 0.02593 -0.00365 -0.00277 4.58333E-6 -3.33333E-6 " pathEditMode="relative" rAng="0" ptsTypes="AA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00" y="69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856B81-F46F-4C99-942F-91B247C17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97472" y="2445350"/>
            <a:ext cx="695327" cy="695326"/>
          </a:xfrm>
          <a:prstGeom prst="roundRect">
            <a:avLst>
              <a:gd name="adj" fmla="val 12739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B42C4D-3113-4F51-856A-7AC137CA29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97472" y="3635522"/>
            <a:ext cx="695327" cy="695326"/>
          </a:xfrm>
          <a:prstGeom prst="roundRect">
            <a:avLst>
              <a:gd name="adj" fmla="val 12739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CB346B0-979F-4B22-88A1-A1D0F665C7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7472" y="4883751"/>
            <a:ext cx="695327" cy="695326"/>
          </a:xfrm>
          <a:prstGeom prst="roundRect">
            <a:avLst>
              <a:gd name="adj" fmla="val 12739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1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981D27-ED27-43F8-AF1D-36B631C79ACC}"/>
              </a:ext>
            </a:extLst>
          </p:cNvPr>
          <p:cNvGrpSpPr/>
          <p:nvPr userDrawn="1"/>
        </p:nvGrpSpPr>
        <p:grpSpPr>
          <a:xfrm>
            <a:off x="3369487" y="1079698"/>
            <a:ext cx="4299532" cy="4419671"/>
            <a:chOff x="3950391" y="1079698"/>
            <a:chExt cx="4299532" cy="4419671"/>
          </a:xfrm>
          <a:gradFill>
            <a:gsLst>
              <a:gs pos="0">
                <a:schemeClr val="accent1">
                  <a:alpha val="27000"/>
                </a:schemeClr>
              </a:gs>
              <a:gs pos="58000">
                <a:schemeClr val="accent4">
                  <a:alpha val="8000"/>
                </a:schemeClr>
              </a:gs>
              <a:gs pos="100000">
                <a:schemeClr val="accent4">
                  <a:alpha val="34000"/>
                </a:schemeClr>
              </a:gs>
            </a:gsLst>
            <a:lin ang="5400000" scaled="1"/>
          </a:gra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58ADB15-B6A0-4150-94CA-B85C1DBCFA3D}"/>
                </a:ext>
              </a:extLst>
            </p:cNvPr>
            <p:cNvSpPr/>
            <p:nvPr/>
          </p:nvSpPr>
          <p:spPr>
            <a:xfrm rot="20168705">
              <a:off x="3950391" y="1361745"/>
              <a:ext cx="4299532" cy="4137624"/>
            </a:xfrm>
            <a:custGeom>
              <a:avLst/>
              <a:gdLst>
                <a:gd name="connsiteX0" fmla="*/ 3882144 w 4299532"/>
                <a:gd name="connsiteY0" fmla="*/ 4137625 h 4137624"/>
                <a:gd name="connsiteX1" fmla="*/ 3866943 w 4299532"/>
                <a:gd name="connsiteY1" fmla="*/ 4116198 h 4137624"/>
                <a:gd name="connsiteX2" fmla="*/ 3752841 w 4299532"/>
                <a:gd name="connsiteY2" fmla="*/ 3761889 h 4137624"/>
                <a:gd name="connsiteX3" fmla="*/ 3652255 w 4299532"/>
                <a:gd name="connsiteY3" fmla="*/ 3433402 h 4137624"/>
                <a:gd name="connsiteX4" fmla="*/ 3437577 w 4299532"/>
                <a:gd name="connsiteY4" fmla="*/ 3319290 h 4137624"/>
                <a:gd name="connsiteX5" fmla="*/ 3344132 w 4299532"/>
                <a:gd name="connsiteY5" fmla="*/ 3286015 h 4137624"/>
                <a:gd name="connsiteX6" fmla="*/ 2969906 w 4299532"/>
                <a:gd name="connsiteY6" fmla="*/ 3053096 h 4137624"/>
                <a:gd name="connsiteX7" fmla="*/ 2558615 w 4299532"/>
                <a:gd name="connsiteY7" fmla="*/ 2599262 h 4137624"/>
                <a:gd name="connsiteX8" fmla="*/ 2324790 w 4299532"/>
                <a:gd name="connsiteY8" fmla="*/ 2329424 h 4137624"/>
                <a:gd name="connsiteX9" fmla="*/ 2276771 w 4299532"/>
                <a:gd name="connsiteY9" fmla="*/ 2648489 h 4137624"/>
                <a:gd name="connsiteX10" fmla="*/ 2122866 w 4299532"/>
                <a:gd name="connsiteY10" fmla="*/ 3390548 h 4137624"/>
                <a:gd name="connsiteX11" fmla="*/ 2109040 w 4299532"/>
                <a:gd name="connsiteY11" fmla="*/ 3525774 h 4137624"/>
                <a:gd name="connsiteX12" fmla="*/ 2107665 w 4299532"/>
                <a:gd name="connsiteY12" fmla="*/ 3539299 h 4137624"/>
                <a:gd name="connsiteX13" fmla="*/ 2096879 w 4299532"/>
                <a:gd name="connsiteY13" fmla="*/ 3530938 h 4137624"/>
                <a:gd name="connsiteX14" fmla="*/ 1457229 w 4299532"/>
                <a:gd name="connsiteY14" fmla="*/ 3204429 h 4137624"/>
                <a:gd name="connsiteX15" fmla="*/ 1394020 w 4299532"/>
                <a:gd name="connsiteY15" fmla="*/ 3191966 h 4137624"/>
                <a:gd name="connsiteX16" fmla="*/ 983791 w 4299532"/>
                <a:gd name="connsiteY16" fmla="*/ 2966492 h 4137624"/>
                <a:gd name="connsiteX17" fmla="*/ 838843 w 4299532"/>
                <a:gd name="connsiteY17" fmla="*/ 2348269 h 4137624"/>
                <a:gd name="connsiteX18" fmla="*/ 828816 w 4299532"/>
                <a:gd name="connsiteY18" fmla="*/ 2239634 h 4137624"/>
                <a:gd name="connsiteX19" fmla="*/ 821219 w 4299532"/>
                <a:gd name="connsiteY19" fmla="*/ 2177341 h 4137624"/>
                <a:gd name="connsiteX20" fmla="*/ 668218 w 4299532"/>
                <a:gd name="connsiteY20" fmla="*/ 1622306 h 4137624"/>
                <a:gd name="connsiteX21" fmla="*/ 443960 w 4299532"/>
                <a:gd name="connsiteY21" fmla="*/ 1416280 h 4137624"/>
                <a:gd name="connsiteX22" fmla="*/ 351886 w 4299532"/>
                <a:gd name="connsiteY22" fmla="*/ 1340317 h 4137624"/>
                <a:gd name="connsiteX23" fmla="*/ 26285 w 4299532"/>
                <a:gd name="connsiteY23" fmla="*/ 1006966 h 4137624"/>
                <a:gd name="connsiteX24" fmla="*/ 0 w 4299532"/>
                <a:gd name="connsiteY24" fmla="*/ 975515 h 4137624"/>
                <a:gd name="connsiteX25" fmla="*/ 35857 w 4299532"/>
                <a:gd name="connsiteY25" fmla="*/ 995419 h 4137624"/>
                <a:gd name="connsiteX26" fmla="*/ 802531 w 4299532"/>
                <a:gd name="connsiteY26" fmla="*/ 1295037 h 4137624"/>
                <a:gd name="connsiteX27" fmla="*/ 1403286 w 4299532"/>
                <a:gd name="connsiteY27" fmla="*/ 1631427 h 4137624"/>
                <a:gd name="connsiteX28" fmla="*/ 1808507 w 4299532"/>
                <a:gd name="connsiteY28" fmla="*/ 1908252 h 4137624"/>
                <a:gd name="connsiteX29" fmla="*/ 2191844 w 4299532"/>
                <a:gd name="connsiteY29" fmla="*/ 2167304 h 4137624"/>
                <a:gd name="connsiteX30" fmla="*/ 2312025 w 4299532"/>
                <a:gd name="connsiteY30" fmla="*/ 2292504 h 4137624"/>
                <a:gd name="connsiteX31" fmla="*/ 2319470 w 4299532"/>
                <a:gd name="connsiteY31" fmla="*/ 2006558 h 4137624"/>
                <a:gd name="connsiteX32" fmla="*/ 2330860 w 4299532"/>
                <a:gd name="connsiteY32" fmla="*/ 1665462 h 4137624"/>
                <a:gd name="connsiteX33" fmla="*/ 2339824 w 4299532"/>
                <a:gd name="connsiteY33" fmla="*/ 1616080 h 4137624"/>
                <a:gd name="connsiteX34" fmla="*/ 2667552 w 4299532"/>
                <a:gd name="connsiteY34" fmla="*/ 1128971 h 4137624"/>
                <a:gd name="connsiteX35" fmla="*/ 3103311 w 4299532"/>
                <a:gd name="connsiteY35" fmla="*/ 842570 h 4137624"/>
                <a:gd name="connsiteX36" fmla="*/ 3324381 w 4299532"/>
                <a:gd name="connsiteY36" fmla="*/ 382202 h 4137624"/>
                <a:gd name="connsiteX37" fmla="*/ 3388496 w 4299532"/>
                <a:gd name="connsiteY37" fmla="*/ 243787 h 4137624"/>
                <a:gd name="connsiteX38" fmla="*/ 3801922 w 4299532"/>
                <a:gd name="connsiteY38" fmla="*/ 19984 h 4137624"/>
                <a:gd name="connsiteX39" fmla="*/ 3805868 w 4299532"/>
                <a:gd name="connsiteY39" fmla="*/ 21351 h 4137624"/>
                <a:gd name="connsiteX40" fmla="*/ 3806774 w 4299532"/>
                <a:gd name="connsiteY40" fmla="*/ 25454 h 4137624"/>
                <a:gd name="connsiteX41" fmla="*/ 3832907 w 4299532"/>
                <a:gd name="connsiteY41" fmla="*/ 131810 h 4137624"/>
                <a:gd name="connsiteX42" fmla="*/ 3882904 w 4299532"/>
                <a:gd name="connsiteY42" fmla="*/ 497673 h 4137624"/>
                <a:gd name="connsiteX43" fmla="*/ 3939876 w 4299532"/>
                <a:gd name="connsiteY43" fmla="*/ 877516 h 4137624"/>
                <a:gd name="connsiteX44" fmla="*/ 3970268 w 4299532"/>
                <a:gd name="connsiteY44" fmla="*/ 999066 h 4137624"/>
                <a:gd name="connsiteX45" fmla="*/ 4112324 w 4299532"/>
                <a:gd name="connsiteY45" fmla="*/ 1678529 h 4137624"/>
                <a:gd name="connsiteX46" fmla="*/ 4185404 w 4299532"/>
                <a:gd name="connsiteY46" fmla="*/ 2075077 h 4137624"/>
                <a:gd name="connsiteX47" fmla="*/ 4244209 w 4299532"/>
                <a:gd name="connsiteY47" fmla="*/ 2400535 h 4137624"/>
                <a:gd name="connsiteX48" fmla="*/ 4245729 w 4299532"/>
                <a:gd name="connsiteY48" fmla="*/ 2408583 h 4137624"/>
                <a:gd name="connsiteX49" fmla="*/ 4233568 w 4299532"/>
                <a:gd name="connsiteY49" fmla="*/ 3151100 h 4137624"/>
                <a:gd name="connsiteX50" fmla="*/ 4122049 w 4299532"/>
                <a:gd name="connsiteY50" fmla="*/ 3379001 h 4137624"/>
                <a:gd name="connsiteX51" fmla="*/ 3881384 w 4299532"/>
                <a:gd name="connsiteY51" fmla="*/ 4110273 h 4137624"/>
                <a:gd name="connsiteX52" fmla="*/ 3882144 w 4299532"/>
                <a:gd name="connsiteY52" fmla="*/ 4137625 h 4137624"/>
                <a:gd name="connsiteX53" fmla="*/ 2326758 w 4299532"/>
                <a:gd name="connsiteY53" fmla="*/ 2308455 h 4137624"/>
                <a:gd name="connsiteX54" fmla="*/ 2570921 w 4299532"/>
                <a:gd name="connsiteY54" fmla="*/ 2589392 h 4137624"/>
                <a:gd name="connsiteX55" fmla="*/ 2981151 w 4299532"/>
                <a:gd name="connsiteY55" fmla="*/ 3041705 h 4137624"/>
                <a:gd name="connsiteX56" fmla="*/ 3351118 w 4299532"/>
                <a:gd name="connsiteY56" fmla="*/ 3272042 h 4137624"/>
                <a:gd name="connsiteX57" fmla="*/ 3443501 w 4299532"/>
                <a:gd name="connsiteY57" fmla="*/ 3304860 h 4137624"/>
                <a:gd name="connsiteX58" fmla="*/ 3665321 w 4299532"/>
                <a:gd name="connsiteY58" fmla="*/ 3424125 h 4137624"/>
                <a:gd name="connsiteX59" fmla="*/ 3769094 w 4299532"/>
                <a:gd name="connsiteY59" fmla="*/ 3759609 h 4137624"/>
                <a:gd name="connsiteX60" fmla="*/ 3866339 w 4299532"/>
                <a:gd name="connsiteY60" fmla="*/ 4085660 h 4137624"/>
                <a:gd name="connsiteX61" fmla="*/ 4109440 w 4299532"/>
                <a:gd name="connsiteY61" fmla="*/ 3373535 h 4137624"/>
                <a:gd name="connsiteX62" fmla="*/ 4220502 w 4299532"/>
                <a:gd name="connsiteY62" fmla="*/ 3146394 h 4137624"/>
                <a:gd name="connsiteX63" fmla="*/ 4231902 w 4299532"/>
                <a:gd name="connsiteY63" fmla="*/ 2412384 h 4137624"/>
                <a:gd name="connsiteX64" fmla="*/ 4230382 w 4299532"/>
                <a:gd name="connsiteY64" fmla="*/ 2404179 h 4137624"/>
                <a:gd name="connsiteX65" fmla="*/ 4171431 w 4299532"/>
                <a:gd name="connsiteY65" fmla="*/ 2078430 h 4137624"/>
                <a:gd name="connsiteX66" fmla="*/ 4098498 w 4299532"/>
                <a:gd name="connsiteY66" fmla="*/ 1682475 h 4137624"/>
                <a:gd name="connsiteX67" fmla="*/ 3955067 w 4299532"/>
                <a:gd name="connsiteY67" fmla="*/ 1002864 h 4137624"/>
                <a:gd name="connsiteX68" fmla="*/ 3924686 w 4299532"/>
                <a:gd name="connsiteY68" fmla="*/ 881314 h 4137624"/>
                <a:gd name="connsiteX69" fmla="*/ 3867255 w 4299532"/>
                <a:gd name="connsiteY69" fmla="*/ 495699 h 4137624"/>
                <a:gd name="connsiteX70" fmla="*/ 3817872 w 4299532"/>
                <a:gd name="connsiteY70" fmla="*/ 135152 h 4137624"/>
                <a:gd name="connsiteX71" fmla="*/ 3792499 w 4299532"/>
                <a:gd name="connsiteY71" fmla="*/ 33203 h 4137624"/>
                <a:gd name="connsiteX72" fmla="*/ 3401406 w 4299532"/>
                <a:gd name="connsiteY72" fmla="*/ 251231 h 4137624"/>
                <a:gd name="connsiteX73" fmla="*/ 3337593 w 4299532"/>
                <a:gd name="connsiteY73" fmla="*/ 387975 h 4137624"/>
                <a:gd name="connsiteX74" fmla="*/ 3116221 w 4299532"/>
                <a:gd name="connsiteY74" fmla="*/ 849408 h 4137624"/>
                <a:gd name="connsiteX75" fmla="*/ 2670592 w 4299532"/>
                <a:gd name="connsiteY75" fmla="*/ 1143100 h 4137624"/>
                <a:gd name="connsiteX76" fmla="*/ 2354265 w 4299532"/>
                <a:gd name="connsiteY76" fmla="*/ 1618204 h 4137624"/>
                <a:gd name="connsiteX77" fmla="*/ 2345447 w 4299532"/>
                <a:gd name="connsiteY77" fmla="*/ 1666826 h 4137624"/>
                <a:gd name="connsiteX78" fmla="*/ 2334202 w 4299532"/>
                <a:gd name="connsiteY78" fmla="*/ 2006100 h 4137624"/>
                <a:gd name="connsiteX79" fmla="*/ 2326758 w 4299532"/>
                <a:gd name="connsiteY79" fmla="*/ 2308455 h 4137624"/>
                <a:gd name="connsiteX80" fmla="*/ 64573 w 4299532"/>
                <a:gd name="connsiteY80" fmla="*/ 1028541 h 4137624"/>
                <a:gd name="connsiteX81" fmla="*/ 361762 w 4299532"/>
                <a:gd name="connsiteY81" fmla="*/ 1328312 h 4137624"/>
                <a:gd name="connsiteX82" fmla="*/ 452924 w 4299532"/>
                <a:gd name="connsiteY82" fmla="*/ 1404286 h 4137624"/>
                <a:gd name="connsiteX83" fmla="*/ 679918 w 4299532"/>
                <a:gd name="connsiteY83" fmla="*/ 1613196 h 4137624"/>
                <a:gd name="connsiteX84" fmla="*/ 835653 w 4299532"/>
                <a:gd name="connsiteY84" fmla="*/ 2175362 h 4137624"/>
                <a:gd name="connsiteX85" fmla="*/ 843250 w 4299532"/>
                <a:gd name="connsiteY85" fmla="*/ 2237811 h 4137624"/>
                <a:gd name="connsiteX86" fmla="*/ 853278 w 4299532"/>
                <a:gd name="connsiteY86" fmla="*/ 2346749 h 4137624"/>
                <a:gd name="connsiteX87" fmla="*/ 996402 w 4299532"/>
                <a:gd name="connsiteY87" fmla="*/ 2958745 h 4137624"/>
                <a:gd name="connsiteX88" fmla="*/ 1396904 w 4299532"/>
                <a:gd name="connsiteY88" fmla="*/ 3176932 h 4137624"/>
                <a:gd name="connsiteX89" fmla="*/ 1460571 w 4299532"/>
                <a:gd name="connsiteY89" fmla="*/ 3189384 h 4137624"/>
                <a:gd name="connsiteX90" fmla="*/ 2095359 w 4299532"/>
                <a:gd name="connsiteY90" fmla="*/ 3510583 h 4137624"/>
                <a:gd name="connsiteX91" fmla="*/ 2107665 w 4299532"/>
                <a:gd name="connsiteY91" fmla="*/ 3389028 h 4137624"/>
                <a:gd name="connsiteX92" fmla="*/ 2262497 w 4299532"/>
                <a:gd name="connsiteY92" fmla="*/ 2643481 h 4137624"/>
                <a:gd name="connsiteX93" fmla="*/ 2311265 w 4299532"/>
                <a:gd name="connsiteY93" fmla="*/ 2313619 h 4137624"/>
                <a:gd name="connsiteX94" fmla="*/ 2182265 w 4299532"/>
                <a:gd name="connsiteY94" fmla="*/ 2178548 h 4137624"/>
                <a:gd name="connsiteX95" fmla="*/ 1800907 w 4299532"/>
                <a:gd name="connsiteY95" fmla="*/ 1921172 h 4137624"/>
                <a:gd name="connsiteX96" fmla="*/ 1393874 w 4299532"/>
                <a:gd name="connsiteY96" fmla="*/ 1642817 h 4137624"/>
                <a:gd name="connsiteX97" fmla="*/ 798428 w 4299532"/>
                <a:gd name="connsiteY97" fmla="*/ 1309623 h 4137624"/>
                <a:gd name="connsiteX98" fmla="*/ 64573 w 4299532"/>
                <a:gd name="connsiteY98" fmla="*/ 1028541 h 413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4299532" h="4137624">
                  <a:moveTo>
                    <a:pt x="3882144" y="4137625"/>
                  </a:moveTo>
                  <a:lnTo>
                    <a:pt x="3866943" y="4116198"/>
                  </a:lnTo>
                  <a:cubicBezTo>
                    <a:pt x="3789157" y="4003013"/>
                    <a:pt x="3770770" y="3880395"/>
                    <a:pt x="3752841" y="3761889"/>
                  </a:cubicBezTo>
                  <a:cubicBezTo>
                    <a:pt x="3735516" y="3646112"/>
                    <a:pt x="3718962" y="3536717"/>
                    <a:pt x="3652255" y="3433402"/>
                  </a:cubicBezTo>
                  <a:cubicBezTo>
                    <a:pt x="3591482" y="3369433"/>
                    <a:pt x="3516736" y="3345121"/>
                    <a:pt x="3437577" y="3319290"/>
                  </a:cubicBezTo>
                  <a:cubicBezTo>
                    <a:pt x="3407185" y="3309264"/>
                    <a:pt x="3375273" y="3298935"/>
                    <a:pt x="3344132" y="3286015"/>
                  </a:cubicBezTo>
                  <a:cubicBezTo>
                    <a:pt x="3197963" y="3225242"/>
                    <a:pt x="3088880" y="3149278"/>
                    <a:pt x="2969906" y="3053096"/>
                  </a:cubicBezTo>
                  <a:cubicBezTo>
                    <a:pt x="2822529" y="2910883"/>
                    <a:pt x="2688375" y="2752574"/>
                    <a:pt x="2558615" y="2599262"/>
                  </a:cubicBezTo>
                  <a:cubicBezTo>
                    <a:pt x="2482651" y="2509774"/>
                    <a:pt x="2405314" y="2418308"/>
                    <a:pt x="2324790" y="2329424"/>
                  </a:cubicBezTo>
                  <a:cubicBezTo>
                    <a:pt x="2318720" y="2437038"/>
                    <a:pt x="2302644" y="2543862"/>
                    <a:pt x="2276771" y="2648489"/>
                  </a:cubicBezTo>
                  <a:cubicBezTo>
                    <a:pt x="2173155" y="2880502"/>
                    <a:pt x="2147480" y="3139856"/>
                    <a:pt x="2122866" y="3390548"/>
                  </a:cubicBezTo>
                  <a:cubicBezTo>
                    <a:pt x="2118452" y="3436130"/>
                    <a:pt x="2113902" y="3481712"/>
                    <a:pt x="2109040" y="3525774"/>
                  </a:cubicBezTo>
                  <a:lnTo>
                    <a:pt x="2107665" y="3539299"/>
                  </a:lnTo>
                  <a:lnTo>
                    <a:pt x="2096879" y="3530938"/>
                  </a:lnTo>
                  <a:cubicBezTo>
                    <a:pt x="1870342" y="3357126"/>
                    <a:pt x="1679059" y="3259434"/>
                    <a:pt x="1457229" y="3204429"/>
                  </a:cubicBezTo>
                  <a:cubicBezTo>
                    <a:pt x="1436416" y="3200025"/>
                    <a:pt x="1415145" y="3196068"/>
                    <a:pt x="1394020" y="3191966"/>
                  </a:cubicBezTo>
                  <a:cubicBezTo>
                    <a:pt x="1229016" y="3160367"/>
                    <a:pt x="1073133" y="3130433"/>
                    <a:pt x="983791" y="2966492"/>
                  </a:cubicBezTo>
                  <a:cubicBezTo>
                    <a:pt x="877435" y="2783413"/>
                    <a:pt x="857532" y="2562197"/>
                    <a:pt x="838843" y="2348269"/>
                  </a:cubicBezTo>
                  <a:cubicBezTo>
                    <a:pt x="835501" y="2311495"/>
                    <a:pt x="832310" y="2275179"/>
                    <a:pt x="828816" y="2239634"/>
                  </a:cubicBezTo>
                  <a:cubicBezTo>
                    <a:pt x="826233" y="2219123"/>
                    <a:pt x="823650" y="2198299"/>
                    <a:pt x="821219" y="2177341"/>
                  </a:cubicBezTo>
                  <a:cubicBezTo>
                    <a:pt x="798124" y="1985891"/>
                    <a:pt x="774270" y="1787924"/>
                    <a:pt x="668218" y="1622306"/>
                  </a:cubicBezTo>
                  <a:cubicBezTo>
                    <a:pt x="603493" y="1546343"/>
                    <a:pt x="522359" y="1479948"/>
                    <a:pt x="443960" y="1416280"/>
                  </a:cubicBezTo>
                  <a:cubicBezTo>
                    <a:pt x="413572" y="1391521"/>
                    <a:pt x="381818" y="1365992"/>
                    <a:pt x="351886" y="1340317"/>
                  </a:cubicBezTo>
                  <a:cubicBezTo>
                    <a:pt x="234543" y="1238158"/>
                    <a:pt x="125655" y="1126680"/>
                    <a:pt x="26285" y="1006966"/>
                  </a:cubicBezTo>
                  <a:lnTo>
                    <a:pt x="0" y="975515"/>
                  </a:lnTo>
                  <a:lnTo>
                    <a:pt x="35857" y="995419"/>
                  </a:lnTo>
                  <a:cubicBezTo>
                    <a:pt x="262091" y="1121370"/>
                    <a:pt x="498657" y="1213753"/>
                    <a:pt x="802531" y="1295037"/>
                  </a:cubicBezTo>
                  <a:cubicBezTo>
                    <a:pt x="1062190" y="1379819"/>
                    <a:pt x="1236314" y="1477366"/>
                    <a:pt x="1403286" y="1631427"/>
                  </a:cubicBezTo>
                  <a:cubicBezTo>
                    <a:pt x="1529704" y="1734741"/>
                    <a:pt x="1671459" y="1823022"/>
                    <a:pt x="1808507" y="1908252"/>
                  </a:cubicBezTo>
                  <a:cubicBezTo>
                    <a:pt x="1937195" y="1988484"/>
                    <a:pt x="2070444" y="2071287"/>
                    <a:pt x="2191844" y="2167304"/>
                  </a:cubicBezTo>
                  <a:cubicBezTo>
                    <a:pt x="2232865" y="2208024"/>
                    <a:pt x="2272825" y="2249962"/>
                    <a:pt x="2312025" y="2292504"/>
                  </a:cubicBezTo>
                  <a:cubicBezTo>
                    <a:pt x="2317491" y="2197393"/>
                    <a:pt x="2318408" y="2101211"/>
                    <a:pt x="2319470" y="2006558"/>
                  </a:cubicBezTo>
                  <a:cubicBezTo>
                    <a:pt x="2320688" y="1893363"/>
                    <a:pt x="2322052" y="1776378"/>
                    <a:pt x="2330860" y="1665462"/>
                  </a:cubicBezTo>
                  <a:cubicBezTo>
                    <a:pt x="2333900" y="1648595"/>
                    <a:pt x="2336940" y="1632489"/>
                    <a:pt x="2339824" y="1616080"/>
                  </a:cubicBezTo>
                  <a:cubicBezTo>
                    <a:pt x="2376598" y="1412334"/>
                    <a:pt x="2418224" y="1181539"/>
                    <a:pt x="2667552" y="1128971"/>
                  </a:cubicBezTo>
                  <a:cubicBezTo>
                    <a:pt x="2880272" y="1073518"/>
                    <a:pt x="3018685" y="982504"/>
                    <a:pt x="3103311" y="842570"/>
                  </a:cubicBezTo>
                  <a:cubicBezTo>
                    <a:pt x="3181409" y="691545"/>
                    <a:pt x="3254030" y="534291"/>
                    <a:pt x="3324381" y="382202"/>
                  </a:cubicBezTo>
                  <a:cubicBezTo>
                    <a:pt x="3345652" y="336012"/>
                    <a:pt x="3367027" y="289874"/>
                    <a:pt x="3388496" y="243787"/>
                  </a:cubicBezTo>
                  <a:cubicBezTo>
                    <a:pt x="3481181" y="96256"/>
                    <a:pt x="3576593" y="-55377"/>
                    <a:pt x="3801922" y="19984"/>
                  </a:cubicBezTo>
                  <a:lnTo>
                    <a:pt x="3805868" y="21351"/>
                  </a:lnTo>
                  <a:lnTo>
                    <a:pt x="3806774" y="25454"/>
                  </a:lnTo>
                  <a:cubicBezTo>
                    <a:pt x="3815436" y="62526"/>
                    <a:pt x="3824401" y="97472"/>
                    <a:pt x="3832907" y="131810"/>
                  </a:cubicBezTo>
                  <a:cubicBezTo>
                    <a:pt x="3864975" y="257462"/>
                    <a:pt x="3892774" y="365944"/>
                    <a:pt x="3882904" y="497673"/>
                  </a:cubicBezTo>
                  <a:cubicBezTo>
                    <a:pt x="3869983" y="608739"/>
                    <a:pt x="3907059" y="751864"/>
                    <a:pt x="3939876" y="877516"/>
                  </a:cubicBezTo>
                  <a:cubicBezTo>
                    <a:pt x="3951267" y="921425"/>
                    <a:pt x="3962063" y="963056"/>
                    <a:pt x="3970268" y="999066"/>
                  </a:cubicBezTo>
                  <a:lnTo>
                    <a:pt x="4112324" y="1678529"/>
                  </a:lnTo>
                  <a:cubicBezTo>
                    <a:pt x="4139374" y="1810257"/>
                    <a:pt x="4162769" y="1944869"/>
                    <a:pt x="4185404" y="2075077"/>
                  </a:cubicBezTo>
                  <a:cubicBezTo>
                    <a:pt x="4203947" y="2181443"/>
                    <a:pt x="4223084" y="2292348"/>
                    <a:pt x="4244209" y="2400535"/>
                  </a:cubicBezTo>
                  <a:lnTo>
                    <a:pt x="4245729" y="2408583"/>
                  </a:lnTo>
                  <a:cubicBezTo>
                    <a:pt x="4304523" y="2705930"/>
                    <a:pt x="4333999" y="2855129"/>
                    <a:pt x="4233568" y="3151100"/>
                  </a:cubicBezTo>
                  <a:cubicBezTo>
                    <a:pt x="4201053" y="3224794"/>
                    <a:pt x="4162613" y="3299998"/>
                    <a:pt x="4122049" y="3379001"/>
                  </a:cubicBezTo>
                  <a:cubicBezTo>
                    <a:pt x="4005355" y="3606912"/>
                    <a:pt x="3873179" y="3866110"/>
                    <a:pt x="3881384" y="4110273"/>
                  </a:cubicBezTo>
                  <a:lnTo>
                    <a:pt x="3882144" y="4137625"/>
                  </a:lnTo>
                  <a:close/>
                  <a:moveTo>
                    <a:pt x="2326758" y="2308455"/>
                  </a:moveTo>
                  <a:cubicBezTo>
                    <a:pt x="2411082" y="2400837"/>
                    <a:pt x="2491918" y="2496249"/>
                    <a:pt x="2570921" y="2589392"/>
                  </a:cubicBezTo>
                  <a:cubicBezTo>
                    <a:pt x="2700369" y="2742391"/>
                    <a:pt x="2834232" y="2900554"/>
                    <a:pt x="2981151" y="3041705"/>
                  </a:cubicBezTo>
                  <a:cubicBezTo>
                    <a:pt x="3098605" y="3136670"/>
                    <a:pt x="3206626" y="3212331"/>
                    <a:pt x="3351118" y="3272042"/>
                  </a:cubicBezTo>
                  <a:cubicBezTo>
                    <a:pt x="3381510" y="3284651"/>
                    <a:pt x="3413109" y="3294979"/>
                    <a:pt x="3443501" y="3304860"/>
                  </a:cubicBezTo>
                  <a:cubicBezTo>
                    <a:pt x="3524629" y="3331295"/>
                    <a:pt x="3601206" y="3356210"/>
                    <a:pt x="3665321" y="3424125"/>
                  </a:cubicBezTo>
                  <a:cubicBezTo>
                    <a:pt x="3734756" y="3531251"/>
                    <a:pt x="3752238" y="3647330"/>
                    <a:pt x="3769094" y="3759609"/>
                  </a:cubicBezTo>
                  <a:cubicBezTo>
                    <a:pt x="3785503" y="3868848"/>
                    <a:pt x="3802526" y="3981429"/>
                    <a:pt x="3866339" y="4085660"/>
                  </a:cubicBezTo>
                  <a:cubicBezTo>
                    <a:pt x="3868005" y="3845599"/>
                    <a:pt x="3995787" y="3595365"/>
                    <a:pt x="4109440" y="3373535"/>
                  </a:cubicBezTo>
                  <a:cubicBezTo>
                    <a:pt x="4150004" y="3294073"/>
                    <a:pt x="4188444" y="3219016"/>
                    <a:pt x="4220502" y="3146394"/>
                  </a:cubicBezTo>
                  <a:cubicBezTo>
                    <a:pt x="4319412" y="2854972"/>
                    <a:pt x="4290093" y="2706991"/>
                    <a:pt x="4231902" y="2412384"/>
                  </a:cubicBezTo>
                  <a:lnTo>
                    <a:pt x="4230382" y="2404179"/>
                  </a:lnTo>
                  <a:cubicBezTo>
                    <a:pt x="4209111" y="2295846"/>
                    <a:pt x="4189964" y="2185389"/>
                    <a:pt x="4171431" y="2078430"/>
                  </a:cubicBezTo>
                  <a:cubicBezTo>
                    <a:pt x="4148942" y="1948368"/>
                    <a:pt x="4125849" y="1813901"/>
                    <a:pt x="4098498" y="1682475"/>
                  </a:cubicBezTo>
                  <a:lnTo>
                    <a:pt x="3955067" y="1002864"/>
                  </a:lnTo>
                  <a:cubicBezTo>
                    <a:pt x="3947477" y="966702"/>
                    <a:pt x="3936680" y="925224"/>
                    <a:pt x="3924686" y="881314"/>
                  </a:cubicBezTo>
                  <a:cubicBezTo>
                    <a:pt x="3891556" y="753839"/>
                    <a:pt x="3854188" y="609499"/>
                    <a:pt x="3867255" y="495699"/>
                  </a:cubicBezTo>
                  <a:cubicBezTo>
                    <a:pt x="3876969" y="366856"/>
                    <a:pt x="3849472" y="259437"/>
                    <a:pt x="3817872" y="135152"/>
                  </a:cubicBezTo>
                  <a:cubicBezTo>
                    <a:pt x="3809512" y="102485"/>
                    <a:pt x="3800850" y="68908"/>
                    <a:pt x="3792499" y="33203"/>
                  </a:cubicBezTo>
                  <a:cubicBezTo>
                    <a:pt x="3581455" y="-35321"/>
                    <a:pt x="3489843" y="110387"/>
                    <a:pt x="3401406" y="251231"/>
                  </a:cubicBezTo>
                  <a:cubicBezTo>
                    <a:pt x="3380292" y="296813"/>
                    <a:pt x="3359021" y="342394"/>
                    <a:pt x="3337593" y="387975"/>
                  </a:cubicBezTo>
                  <a:cubicBezTo>
                    <a:pt x="3267253" y="539912"/>
                    <a:pt x="3194475" y="697623"/>
                    <a:pt x="3116221" y="849408"/>
                  </a:cubicBezTo>
                  <a:cubicBezTo>
                    <a:pt x="3029169" y="993443"/>
                    <a:pt x="2888320" y="1086585"/>
                    <a:pt x="2670592" y="1143100"/>
                  </a:cubicBezTo>
                  <a:cubicBezTo>
                    <a:pt x="2430989" y="1193700"/>
                    <a:pt x="2391945" y="1409450"/>
                    <a:pt x="2354265" y="1618204"/>
                  </a:cubicBezTo>
                  <a:cubicBezTo>
                    <a:pt x="2351371" y="1634467"/>
                    <a:pt x="2348487" y="1650719"/>
                    <a:pt x="2345447" y="1666826"/>
                  </a:cubicBezTo>
                  <a:cubicBezTo>
                    <a:pt x="2336795" y="1776523"/>
                    <a:pt x="2335420" y="1893217"/>
                    <a:pt x="2334202" y="2006100"/>
                  </a:cubicBezTo>
                  <a:cubicBezTo>
                    <a:pt x="2334056" y="2106687"/>
                    <a:pt x="2332994" y="2208024"/>
                    <a:pt x="2326758" y="2308455"/>
                  </a:cubicBezTo>
                  <a:close/>
                  <a:moveTo>
                    <a:pt x="64573" y="1028541"/>
                  </a:moveTo>
                  <a:cubicBezTo>
                    <a:pt x="155960" y="1135791"/>
                    <a:pt x="255304" y="1236003"/>
                    <a:pt x="361762" y="1328312"/>
                  </a:cubicBezTo>
                  <a:cubicBezTo>
                    <a:pt x="392149" y="1353987"/>
                    <a:pt x="422537" y="1379517"/>
                    <a:pt x="452924" y="1404286"/>
                  </a:cubicBezTo>
                  <a:cubicBezTo>
                    <a:pt x="531931" y="1468401"/>
                    <a:pt x="613673" y="1534640"/>
                    <a:pt x="679918" y="1613196"/>
                  </a:cubicBezTo>
                  <a:cubicBezTo>
                    <a:pt x="788249" y="1782448"/>
                    <a:pt x="812406" y="1982247"/>
                    <a:pt x="835653" y="2175362"/>
                  </a:cubicBezTo>
                  <a:cubicBezTo>
                    <a:pt x="838236" y="2196332"/>
                    <a:pt x="840666" y="2216988"/>
                    <a:pt x="843250" y="2237811"/>
                  </a:cubicBezTo>
                  <a:cubicBezTo>
                    <a:pt x="846897" y="2273513"/>
                    <a:pt x="850087" y="2309975"/>
                    <a:pt x="853278" y="2346749"/>
                  </a:cubicBezTo>
                  <a:cubicBezTo>
                    <a:pt x="871966" y="2559459"/>
                    <a:pt x="891110" y="2778551"/>
                    <a:pt x="996402" y="2958745"/>
                  </a:cubicBezTo>
                  <a:cubicBezTo>
                    <a:pt x="1083003" y="3116763"/>
                    <a:pt x="1235554" y="3145936"/>
                    <a:pt x="1396904" y="3176932"/>
                  </a:cubicBezTo>
                  <a:cubicBezTo>
                    <a:pt x="1418175" y="3180878"/>
                    <a:pt x="1439446" y="3184980"/>
                    <a:pt x="1460571" y="3189384"/>
                  </a:cubicBezTo>
                  <a:cubicBezTo>
                    <a:pt x="1681329" y="3244233"/>
                    <a:pt x="1871706" y="3340561"/>
                    <a:pt x="2095359" y="3510583"/>
                  </a:cubicBezTo>
                  <a:cubicBezTo>
                    <a:pt x="2099773" y="3470321"/>
                    <a:pt x="2103719" y="3429602"/>
                    <a:pt x="2107665" y="3389028"/>
                  </a:cubicBezTo>
                  <a:cubicBezTo>
                    <a:pt x="2132591" y="3137118"/>
                    <a:pt x="2158266" y="2876545"/>
                    <a:pt x="2262497" y="2643481"/>
                  </a:cubicBezTo>
                  <a:cubicBezTo>
                    <a:pt x="2289172" y="2535324"/>
                    <a:pt x="2305497" y="2424878"/>
                    <a:pt x="2311265" y="2313619"/>
                  </a:cubicBezTo>
                  <a:cubicBezTo>
                    <a:pt x="2269181" y="2268047"/>
                    <a:pt x="2226181" y="2222465"/>
                    <a:pt x="2182265" y="2178548"/>
                  </a:cubicBezTo>
                  <a:cubicBezTo>
                    <a:pt x="2062083" y="2083740"/>
                    <a:pt x="1929293" y="2001092"/>
                    <a:pt x="1800907" y="1921172"/>
                  </a:cubicBezTo>
                  <a:cubicBezTo>
                    <a:pt x="1663400" y="1835630"/>
                    <a:pt x="1521344" y="1747048"/>
                    <a:pt x="1393874" y="1642817"/>
                  </a:cubicBezTo>
                  <a:cubicBezTo>
                    <a:pt x="1228110" y="1490130"/>
                    <a:pt x="1055808" y="1393645"/>
                    <a:pt x="798428" y="1309623"/>
                  </a:cubicBezTo>
                  <a:cubicBezTo>
                    <a:pt x="509445" y="1232588"/>
                    <a:pt x="281083" y="1145224"/>
                    <a:pt x="64573" y="1028541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05D4B6-C71C-45D7-9832-8B66CE794FEA}"/>
                </a:ext>
              </a:extLst>
            </p:cNvPr>
            <p:cNvSpPr/>
            <p:nvPr/>
          </p:nvSpPr>
          <p:spPr>
            <a:xfrm rot="20168705">
              <a:off x="7130939" y="1079698"/>
              <a:ext cx="295734" cy="3170161"/>
            </a:xfrm>
            <a:custGeom>
              <a:avLst/>
              <a:gdLst>
                <a:gd name="connsiteX0" fmla="*/ 276836 w 295734"/>
                <a:gd name="connsiteY0" fmla="*/ 3170162 h 3170161"/>
                <a:gd name="connsiteX1" fmla="*/ 261634 w 295734"/>
                <a:gd name="connsiteY1" fmla="*/ 3168340 h 3170161"/>
                <a:gd name="connsiteX2" fmla="*/ 257688 w 295734"/>
                <a:gd name="connsiteY2" fmla="*/ 2764191 h 3170161"/>
                <a:gd name="connsiteX3" fmla="*/ 216209 w 295734"/>
                <a:gd name="connsiteY3" fmla="*/ 2253374 h 3170161"/>
                <a:gd name="connsiteX4" fmla="*/ 213783 w 295734"/>
                <a:gd name="connsiteY4" fmla="*/ 2170112 h 3170161"/>
                <a:gd name="connsiteX5" fmla="*/ 211200 w 295734"/>
                <a:gd name="connsiteY5" fmla="*/ 2057833 h 3170161"/>
                <a:gd name="connsiteX6" fmla="*/ 189315 w 295734"/>
                <a:gd name="connsiteY6" fmla="*/ 1504631 h 3170161"/>
                <a:gd name="connsiteX7" fmla="*/ 126866 w 295734"/>
                <a:gd name="connsiteY7" fmla="*/ 994731 h 3170161"/>
                <a:gd name="connsiteX8" fmla="*/ 62605 w 295734"/>
                <a:gd name="connsiteY8" fmla="*/ 491515 h 3170161"/>
                <a:gd name="connsiteX9" fmla="*/ 0 w 295734"/>
                <a:gd name="connsiteY9" fmla="*/ 1823 h 3170161"/>
                <a:gd name="connsiteX10" fmla="*/ 15201 w 295734"/>
                <a:gd name="connsiteY10" fmla="*/ 0 h 3170161"/>
                <a:gd name="connsiteX11" fmla="*/ 77796 w 295734"/>
                <a:gd name="connsiteY11" fmla="*/ 489540 h 3170161"/>
                <a:gd name="connsiteX12" fmla="*/ 142067 w 295734"/>
                <a:gd name="connsiteY12" fmla="*/ 992909 h 3170161"/>
                <a:gd name="connsiteX13" fmla="*/ 204662 w 295734"/>
                <a:gd name="connsiteY13" fmla="*/ 1503267 h 3170161"/>
                <a:gd name="connsiteX14" fmla="*/ 226537 w 295734"/>
                <a:gd name="connsiteY14" fmla="*/ 2057531 h 3170161"/>
                <a:gd name="connsiteX15" fmla="*/ 229129 w 295734"/>
                <a:gd name="connsiteY15" fmla="*/ 2169654 h 3170161"/>
                <a:gd name="connsiteX16" fmla="*/ 231555 w 295734"/>
                <a:gd name="connsiteY16" fmla="*/ 2252916 h 3170161"/>
                <a:gd name="connsiteX17" fmla="*/ 272733 w 295734"/>
                <a:gd name="connsiteY17" fmla="*/ 2761452 h 3170161"/>
                <a:gd name="connsiteX18" fmla="*/ 276836 w 295734"/>
                <a:gd name="connsiteY18" fmla="*/ 3170162 h 317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734" h="3170161">
                  <a:moveTo>
                    <a:pt x="276836" y="3170162"/>
                  </a:moveTo>
                  <a:lnTo>
                    <a:pt x="261634" y="3168340"/>
                  </a:lnTo>
                  <a:cubicBezTo>
                    <a:pt x="282458" y="3006074"/>
                    <a:pt x="290964" y="2939065"/>
                    <a:pt x="257688" y="2764191"/>
                  </a:cubicBezTo>
                  <a:cubicBezTo>
                    <a:pt x="226089" y="2595990"/>
                    <a:pt x="221071" y="2421720"/>
                    <a:pt x="216209" y="2253374"/>
                  </a:cubicBezTo>
                  <a:cubicBezTo>
                    <a:pt x="215449" y="2225575"/>
                    <a:pt x="214688" y="2197766"/>
                    <a:pt x="213783" y="2170112"/>
                  </a:cubicBezTo>
                  <a:cubicBezTo>
                    <a:pt x="212866" y="2132735"/>
                    <a:pt x="211960" y="2095211"/>
                    <a:pt x="211200" y="2057833"/>
                  </a:cubicBezTo>
                  <a:cubicBezTo>
                    <a:pt x="207098" y="1876421"/>
                    <a:pt x="202840" y="1688626"/>
                    <a:pt x="189315" y="1504631"/>
                  </a:cubicBezTo>
                  <a:cubicBezTo>
                    <a:pt x="170324" y="1337503"/>
                    <a:pt x="148897" y="1167783"/>
                    <a:pt x="126866" y="994731"/>
                  </a:cubicBezTo>
                  <a:lnTo>
                    <a:pt x="62605" y="491515"/>
                  </a:lnTo>
                  <a:cubicBezTo>
                    <a:pt x="39054" y="312838"/>
                    <a:pt x="18543" y="152544"/>
                    <a:pt x="0" y="1823"/>
                  </a:cubicBezTo>
                  <a:lnTo>
                    <a:pt x="15201" y="0"/>
                  </a:lnTo>
                  <a:cubicBezTo>
                    <a:pt x="33890" y="150721"/>
                    <a:pt x="54245" y="310863"/>
                    <a:pt x="77796" y="489540"/>
                  </a:cubicBezTo>
                  <a:lnTo>
                    <a:pt x="142067" y="992909"/>
                  </a:lnTo>
                  <a:cubicBezTo>
                    <a:pt x="164098" y="1165961"/>
                    <a:pt x="185515" y="1335223"/>
                    <a:pt x="204662" y="1503267"/>
                  </a:cubicBezTo>
                  <a:cubicBezTo>
                    <a:pt x="218187" y="1688022"/>
                    <a:pt x="222435" y="1875817"/>
                    <a:pt x="226537" y="2057531"/>
                  </a:cubicBezTo>
                  <a:cubicBezTo>
                    <a:pt x="227255" y="2094909"/>
                    <a:pt x="228109" y="2132287"/>
                    <a:pt x="229129" y="2169654"/>
                  </a:cubicBezTo>
                  <a:cubicBezTo>
                    <a:pt x="230035" y="2197308"/>
                    <a:pt x="230795" y="2225117"/>
                    <a:pt x="231555" y="2252916"/>
                  </a:cubicBezTo>
                  <a:cubicBezTo>
                    <a:pt x="236417" y="2420815"/>
                    <a:pt x="241436" y="2594325"/>
                    <a:pt x="272733" y="2761452"/>
                  </a:cubicBezTo>
                  <a:cubicBezTo>
                    <a:pt x="307217" y="2938607"/>
                    <a:pt x="298107" y="3006376"/>
                    <a:pt x="276836" y="3170162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D8102C-66F8-4EFB-A2B8-B8B421C83400}"/>
                </a:ext>
              </a:extLst>
            </p:cNvPr>
            <p:cNvSpPr/>
            <p:nvPr/>
          </p:nvSpPr>
          <p:spPr>
            <a:xfrm rot="20168705">
              <a:off x="6793298" y="1866179"/>
              <a:ext cx="149748" cy="2192454"/>
            </a:xfrm>
            <a:custGeom>
              <a:avLst/>
              <a:gdLst>
                <a:gd name="connsiteX0" fmla="*/ 852 w 149748"/>
                <a:gd name="connsiteY0" fmla="*/ 2192455 h 2192454"/>
                <a:gd name="connsiteX1" fmla="*/ 4194 w 149748"/>
                <a:gd name="connsiteY1" fmla="*/ 2024109 h 2192454"/>
                <a:gd name="connsiteX2" fmla="*/ 10722 w 149748"/>
                <a:gd name="connsiteY2" fmla="*/ 1832972 h 2192454"/>
                <a:gd name="connsiteX3" fmla="*/ 12096 w 149748"/>
                <a:gd name="connsiteY3" fmla="*/ 1453124 h 2192454"/>
                <a:gd name="connsiteX4" fmla="*/ 12096 w 149748"/>
                <a:gd name="connsiteY4" fmla="*/ 1301947 h 2192454"/>
                <a:gd name="connsiteX5" fmla="*/ 20602 w 149748"/>
                <a:gd name="connsiteY5" fmla="*/ 852059 h 2192454"/>
                <a:gd name="connsiteX6" fmla="*/ 20602 w 149748"/>
                <a:gd name="connsiteY6" fmla="*/ 850851 h 2192454"/>
                <a:gd name="connsiteX7" fmla="*/ 44154 w 149748"/>
                <a:gd name="connsiteY7" fmla="*/ 517647 h 2192454"/>
                <a:gd name="connsiteX8" fmla="*/ 80772 w 149748"/>
                <a:gd name="connsiteY8" fmla="*/ 304937 h 2192454"/>
                <a:gd name="connsiteX9" fmla="*/ 90954 w 149748"/>
                <a:gd name="connsiteY9" fmla="*/ 256617 h 2192454"/>
                <a:gd name="connsiteX10" fmla="*/ 95962 w 149748"/>
                <a:gd name="connsiteY10" fmla="*/ 232462 h 2192454"/>
                <a:gd name="connsiteX11" fmla="*/ 134558 w 149748"/>
                <a:gd name="connsiteY11" fmla="*/ 0 h 2192454"/>
                <a:gd name="connsiteX12" fmla="*/ 149749 w 149748"/>
                <a:gd name="connsiteY12" fmla="*/ 1672 h 2192454"/>
                <a:gd name="connsiteX13" fmla="*/ 111007 w 149748"/>
                <a:gd name="connsiteY13" fmla="*/ 235658 h 2192454"/>
                <a:gd name="connsiteX14" fmla="*/ 107207 w 149748"/>
                <a:gd name="connsiteY14" fmla="*/ 258293 h 2192454"/>
                <a:gd name="connsiteX15" fmla="*/ 97024 w 149748"/>
                <a:gd name="connsiteY15" fmla="*/ 306759 h 2192454"/>
                <a:gd name="connsiteX16" fmla="*/ 60562 w 149748"/>
                <a:gd name="connsiteY16" fmla="*/ 518564 h 2192454"/>
                <a:gd name="connsiteX17" fmla="*/ 37167 w 149748"/>
                <a:gd name="connsiteY17" fmla="*/ 850695 h 2192454"/>
                <a:gd name="connsiteX18" fmla="*/ 37167 w 149748"/>
                <a:gd name="connsiteY18" fmla="*/ 852371 h 2192454"/>
                <a:gd name="connsiteX19" fmla="*/ 28651 w 149748"/>
                <a:gd name="connsiteY19" fmla="*/ 1301645 h 2192454"/>
                <a:gd name="connsiteX20" fmla="*/ 28651 w 149748"/>
                <a:gd name="connsiteY20" fmla="*/ 1452822 h 2192454"/>
                <a:gd name="connsiteX21" fmla="*/ 27287 w 149748"/>
                <a:gd name="connsiteY21" fmla="*/ 1832660 h 2192454"/>
                <a:gd name="connsiteX22" fmla="*/ 20602 w 149748"/>
                <a:gd name="connsiteY22" fmla="*/ 2024411 h 2192454"/>
                <a:gd name="connsiteX23" fmla="*/ 17416 w 149748"/>
                <a:gd name="connsiteY23" fmla="*/ 2191539 h 2192454"/>
                <a:gd name="connsiteX24" fmla="*/ 852 w 149748"/>
                <a:gd name="connsiteY24" fmla="*/ 2192455 h 219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49748" h="2192454">
                  <a:moveTo>
                    <a:pt x="852" y="2192455"/>
                  </a:moveTo>
                  <a:cubicBezTo>
                    <a:pt x="-1272" y="2129246"/>
                    <a:pt x="852" y="2082903"/>
                    <a:pt x="4194" y="2024109"/>
                  </a:cubicBezTo>
                  <a:cubicBezTo>
                    <a:pt x="6776" y="1973664"/>
                    <a:pt x="9660" y="1916536"/>
                    <a:pt x="10722" y="1832972"/>
                  </a:cubicBezTo>
                  <a:cubicBezTo>
                    <a:pt x="11940" y="1706252"/>
                    <a:pt x="12096" y="1577408"/>
                    <a:pt x="12096" y="1453124"/>
                  </a:cubicBezTo>
                  <a:lnTo>
                    <a:pt x="12096" y="1301947"/>
                  </a:lnTo>
                  <a:cubicBezTo>
                    <a:pt x="13158" y="1154569"/>
                    <a:pt x="14220" y="1002029"/>
                    <a:pt x="20602" y="852059"/>
                  </a:cubicBezTo>
                  <a:lnTo>
                    <a:pt x="20602" y="850851"/>
                  </a:lnTo>
                  <a:cubicBezTo>
                    <a:pt x="27745" y="686753"/>
                    <a:pt x="30327" y="631447"/>
                    <a:pt x="44154" y="517647"/>
                  </a:cubicBezTo>
                  <a:cubicBezTo>
                    <a:pt x="52764" y="446171"/>
                    <a:pt x="64977" y="375174"/>
                    <a:pt x="80772" y="304937"/>
                  </a:cubicBezTo>
                  <a:cubicBezTo>
                    <a:pt x="83958" y="289747"/>
                    <a:pt x="87300" y="274546"/>
                    <a:pt x="90954" y="256617"/>
                  </a:cubicBezTo>
                  <a:lnTo>
                    <a:pt x="95962" y="232462"/>
                  </a:lnTo>
                  <a:cubicBezTo>
                    <a:pt x="113152" y="155756"/>
                    <a:pt x="126041" y="78148"/>
                    <a:pt x="134558" y="0"/>
                  </a:cubicBezTo>
                  <a:lnTo>
                    <a:pt x="149749" y="1672"/>
                  </a:lnTo>
                  <a:cubicBezTo>
                    <a:pt x="141190" y="80325"/>
                    <a:pt x="128259" y="158440"/>
                    <a:pt x="111007" y="235658"/>
                  </a:cubicBezTo>
                  <a:lnTo>
                    <a:pt x="107207" y="258293"/>
                  </a:lnTo>
                  <a:cubicBezTo>
                    <a:pt x="103563" y="275920"/>
                    <a:pt x="100220" y="291871"/>
                    <a:pt x="97024" y="306759"/>
                  </a:cubicBezTo>
                  <a:cubicBezTo>
                    <a:pt x="81292" y="376694"/>
                    <a:pt x="69121" y="447390"/>
                    <a:pt x="60562" y="518564"/>
                  </a:cubicBezTo>
                  <a:cubicBezTo>
                    <a:pt x="46736" y="631759"/>
                    <a:pt x="44299" y="686910"/>
                    <a:pt x="37167" y="850695"/>
                  </a:cubicBezTo>
                  <a:lnTo>
                    <a:pt x="37167" y="852371"/>
                  </a:lnTo>
                  <a:cubicBezTo>
                    <a:pt x="30785" y="1002029"/>
                    <a:pt x="29723" y="1154268"/>
                    <a:pt x="28651" y="1301645"/>
                  </a:cubicBezTo>
                  <a:lnTo>
                    <a:pt x="28651" y="1452822"/>
                  </a:lnTo>
                  <a:cubicBezTo>
                    <a:pt x="28651" y="1577408"/>
                    <a:pt x="28651" y="1706252"/>
                    <a:pt x="27287" y="1832660"/>
                  </a:cubicBezTo>
                  <a:cubicBezTo>
                    <a:pt x="26225" y="1916536"/>
                    <a:pt x="23341" y="1973810"/>
                    <a:pt x="20602" y="2024411"/>
                  </a:cubicBezTo>
                  <a:cubicBezTo>
                    <a:pt x="17719" y="2082903"/>
                    <a:pt x="15282" y="2128944"/>
                    <a:pt x="17416" y="2191539"/>
                  </a:cubicBezTo>
                  <a:lnTo>
                    <a:pt x="852" y="2192455"/>
                  </a:ln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D1326E7-6296-4411-B22D-DA55ECA9CADB}"/>
                </a:ext>
              </a:extLst>
            </p:cNvPr>
            <p:cNvSpPr/>
            <p:nvPr/>
          </p:nvSpPr>
          <p:spPr>
            <a:xfrm rot="20168705">
              <a:off x="5938425" y="2416613"/>
              <a:ext cx="486651" cy="1044111"/>
            </a:xfrm>
            <a:custGeom>
              <a:avLst/>
              <a:gdLst>
                <a:gd name="connsiteX0" fmla="*/ 15191 w 486651"/>
                <a:gd name="connsiteY0" fmla="*/ 1044111 h 1044111"/>
                <a:gd name="connsiteX1" fmla="*/ 0 w 486651"/>
                <a:gd name="connsiteY1" fmla="*/ 1043195 h 1044111"/>
                <a:gd name="connsiteX2" fmla="*/ 6986 w 486651"/>
                <a:gd name="connsiteY2" fmla="*/ 931822 h 1044111"/>
                <a:gd name="connsiteX3" fmla="*/ 19137 w 486651"/>
                <a:gd name="connsiteY3" fmla="*/ 754064 h 1044111"/>
                <a:gd name="connsiteX4" fmla="*/ 50746 w 486651"/>
                <a:gd name="connsiteY4" fmla="*/ 486047 h 1044111"/>
                <a:gd name="connsiteX5" fmla="*/ 109385 w 486651"/>
                <a:gd name="connsiteY5" fmla="*/ 264216 h 1044111"/>
                <a:gd name="connsiteX6" fmla="*/ 203131 w 486651"/>
                <a:gd name="connsiteY6" fmla="*/ 106959 h 1044111"/>
                <a:gd name="connsiteX7" fmla="*/ 335620 w 486651"/>
                <a:gd name="connsiteY7" fmla="*/ 29319 h 1044111"/>
                <a:gd name="connsiteX8" fmla="*/ 465682 w 486651"/>
                <a:gd name="connsiteY8" fmla="*/ 2728 h 1044111"/>
                <a:gd name="connsiteX9" fmla="*/ 484371 w 486651"/>
                <a:gd name="connsiteY9" fmla="*/ 0 h 1044111"/>
                <a:gd name="connsiteX10" fmla="*/ 486651 w 486651"/>
                <a:gd name="connsiteY10" fmla="*/ 15191 h 1044111"/>
                <a:gd name="connsiteX11" fmla="*/ 467962 w 486651"/>
                <a:gd name="connsiteY11" fmla="*/ 17929 h 1044111"/>
                <a:gd name="connsiteX12" fmla="*/ 339878 w 486651"/>
                <a:gd name="connsiteY12" fmla="*/ 44208 h 1044111"/>
                <a:gd name="connsiteX13" fmla="*/ 214230 w 486651"/>
                <a:gd name="connsiteY13" fmla="*/ 117600 h 1044111"/>
                <a:gd name="connsiteX14" fmla="*/ 123066 w 486651"/>
                <a:gd name="connsiteY14" fmla="*/ 269537 h 1044111"/>
                <a:gd name="connsiteX15" fmla="*/ 65333 w 486651"/>
                <a:gd name="connsiteY15" fmla="*/ 488629 h 1044111"/>
                <a:gd name="connsiteX16" fmla="*/ 33880 w 486651"/>
                <a:gd name="connsiteY16" fmla="*/ 755126 h 1044111"/>
                <a:gd name="connsiteX17" fmla="*/ 21719 w 486651"/>
                <a:gd name="connsiteY17" fmla="*/ 932582 h 1044111"/>
                <a:gd name="connsiteX18" fmla="*/ 15191 w 486651"/>
                <a:gd name="connsiteY18" fmla="*/ 1044111 h 104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6651" h="1044111">
                  <a:moveTo>
                    <a:pt x="15191" y="1044111"/>
                  </a:moveTo>
                  <a:lnTo>
                    <a:pt x="0" y="1043195"/>
                  </a:lnTo>
                  <a:cubicBezTo>
                    <a:pt x="2884" y="1000195"/>
                    <a:pt x="5008" y="964952"/>
                    <a:pt x="6986" y="931822"/>
                  </a:cubicBezTo>
                  <a:cubicBezTo>
                    <a:pt x="10474" y="874693"/>
                    <a:pt x="13514" y="825467"/>
                    <a:pt x="19137" y="754064"/>
                  </a:cubicBezTo>
                  <a:cubicBezTo>
                    <a:pt x="24811" y="664211"/>
                    <a:pt x="35368" y="574744"/>
                    <a:pt x="50746" y="486047"/>
                  </a:cubicBezTo>
                  <a:cubicBezTo>
                    <a:pt x="61429" y="410032"/>
                    <a:pt x="81117" y="335568"/>
                    <a:pt x="109385" y="264216"/>
                  </a:cubicBezTo>
                  <a:cubicBezTo>
                    <a:pt x="139776" y="185962"/>
                    <a:pt x="159226" y="153759"/>
                    <a:pt x="203131" y="106959"/>
                  </a:cubicBezTo>
                  <a:cubicBezTo>
                    <a:pt x="247048" y="60159"/>
                    <a:pt x="277429" y="46186"/>
                    <a:pt x="335620" y="29319"/>
                  </a:cubicBezTo>
                  <a:cubicBezTo>
                    <a:pt x="378255" y="17221"/>
                    <a:pt x="421724" y="8329"/>
                    <a:pt x="465682" y="2728"/>
                  </a:cubicBezTo>
                  <a:lnTo>
                    <a:pt x="484371" y="0"/>
                  </a:lnTo>
                  <a:lnTo>
                    <a:pt x="486651" y="15191"/>
                  </a:lnTo>
                  <a:lnTo>
                    <a:pt x="467962" y="17929"/>
                  </a:lnTo>
                  <a:cubicBezTo>
                    <a:pt x="424650" y="23322"/>
                    <a:pt x="381816" y="32110"/>
                    <a:pt x="339878" y="44208"/>
                  </a:cubicBezTo>
                  <a:cubicBezTo>
                    <a:pt x="283353" y="60471"/>
                    <a:pt x="257834" y="70955"/>
                    <a:pt x="214230" y="117600"/>
                  </a:cubicBezTo>
                  <a:cubicBezTo>
                    <a:pt x="170616" y="164244"/>
                    <a:pt x="153447" y="193563"/>
                    <a:pt x="123066" y="269537"/>
                  </a:cubicBezTo>
                  <a:cubicBezTo>
                    <a:pt x="95163" y="340003"/>
                    <a:pt x="75786" y="413561"/>
                    <a:pt x="65333" y="488629"/>
                  </a:cubicBezTo>
                  <a:cubicBezTo>
                    <a:pt x="49914" y="576805"/>
                    <a:pt x="39419" y="665773"/>
                    <a:pt x="33880" y="755126"/>
                  </a:cubicBezTo>
                  <a:cubicBezTo>
                    <a:pt x="28257" y="826227"/>
                    <a:pt x="25217" y="875453"/>
                    <a:pt x="21719" y="932582"/>
                  </a:cubicBezTo>
                  <a:cubicBezTo>
                    <a:pt x="20199" y="965857"/>
                    <a:pt x="18075" y="1001413"/>
                    <a:pt x="15191" y="1044111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5F51D93-3885-4DDB-B82F-E10939D5226D}"/>
                </a:ext>
              </a:extLst>
            </p:cNvPr>
            <p:cNvSpPr/>
            <p:nvPr/>
          </p:nvSpPr>
          <p:spPr>
            <a:xfrm rot="20168705">
              <a:off x="5167653" y="2981715"/>
              <a:ext cx="941858" cy="205796"/>
            </a:xfrm>
            <a:custGeom>
              <a:avLst/>
              <a:gdLst>
                <a:gd name="connsiteX0" fmla="*/ 932748 w 941858"/>
                <a:gd name="connsiteY0" fmla="*/ 205796 h 205796"/>
                <a:gd name="connsiteX1" fmla="*/ 730367 w 941858"/>
                <a:gd name="connsiteY1" fmla="*/ 85771 h 205796"/>
                <a:gd name="connsiteX2" fmla="*/ 546674 w 941858"/>
                <a:gd name="connsiteY2" fmla="*/ 22416 h 205796"/>
                <a:gd name="connsiteX3" fmla="*/ 390333 w 941858"/>
                <a:gd name="connsiteY3" fmla="*/ 22416 h 205796"/>
                <a:gd name="connsiteX4" fmla="*/ 250400 w 941858"/>
                <a:gd name="connsiteY4" fmla="*/ 61616 h 205796"/>
                <a:gd name="connsiteX5" fmla="*/ 128844 w 941858"/>
                <a:gd name="connsiteY5" fmla="*/ 119192 h 205796"/>
                <a:gd name="connsiteX6" fmla="*/ 124742 w 941858"/>
                <a:gd name="connsiteY6" fmla="*/ 121327 h 205796"/>
                <a:gd name="connsiteX7" fmla="*/ 89644 w 941858"/>
                <a:gd name="connsiteY7" fmla="*/ 139859 h 205796"/>
                <a:gd name="connsiteX8" fmla="*/ 6382 w 941858"/>
                <a:gd name="connsiteY8" fmla="*/ 182099 h 205796"/>
                <a:gd name="connsiteX9" fmla="*/ 0 w 941858"/>
                <a:gd name="connsiteY9" fmla="*/ 168273 h 205796"/>
                <a:gd name="connsiteX10" fmla="*/ 82502 w 941858"/>
                <a:gd name="connsiteY10" fmla="*/ 126491 h 205796"/>
                <a:gd name="connsiteX11" fmla="*/ 117600 w 941858"/>
                <a:gd name="connsiteY11" fmla="*/ 107948 h 205796"/>
                <a:gd name="connsiteX12" fmla="*/ 121858 w 941858"/>
                <a:gd name="connsiteY12" fmla="*/ 105678 h 205796"/>
                <a:gd name="connsiteX13" fmla="*/ 245382 w 941858"/>
                <a:gd name="connsiteY13" fmla="*/ 47477 h 205796"/>
                <a:gd name="connsiteX14" fmla="*/ 388656 w 941858"/>
                <a:gd name="connsiteY14" fmla="*/ 7371 h 205796"/>
                <a:gd name="connsiteX15" fmla="*/ 549860 w 941858"/>
                <a:gd name="connsiteY15" fmla="*/ 8131 h 205796"/>
                <a:gd name="connsiteX16" fmla="*/ 737655 w 941858"/>
                <a:gd name="connsiteY16" fmla="*/ 72850 h 205796"/>
                <a:gd name="connsiteX17" fmla="*/ 941859 w 941858"/>
                <a:gd name="connsiteY17" fmla="*/ 194406 h 205796"/>
                <a:gd name="connsiteX18" fmla="*/ 932748 w 941858"/>
                <a:gd name="connsiteY18" fmla="*/ 205796 h 205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41858" h="205796">
                  <a:moveTo>
                    <a:pt x="932748" y="205796"/>
                  </a:moveTo>
                  <a:cubicBezTo>
                    <a:pt x="868665" y="160339"/>
                    <a:pt x="800989" y="120192"/>
                    <a:pt x="730367" y="85771"/>
                  </a:cubicBezTo>
                  <a:cubicBezTo>
                    <a:pt x="650291" y="46415"/>
                    <a:pt x="612611" y="33504"/>
                    <a:pt x="546674" y="22416"/>
                  </a:cubicBezTo>
                  <a:cubicBezTo>
                    <a:pt x="495043" y="12317"/>
                    <a:pt x="441954" y="12317"/>
                    <a:pt x="390333" y="22416"/>
                  </a:cubicBezTo>
                  <a:cubicBezTo>
                    <a:pt x="342106" y="28986"/>
                    <a:pt x="295014" y="42177"/>
                    <a:pt x="250400" y="61616"/>
                  </a:cubicBezTo>
                  <a:cubicBezTo>
                    <a:pt x="208733" y="78295"/>
                    <a:pt x="168148" y="97525"/>
                    <a:pt x="128844" y="119192"/>
                  </a:cubicBezTo>
                  <a:lnTo>
                    <a:pt x="124742" y="121327"/>
                  </a:lnTo>
                  <a:lnTo>
                    <a:pt x="89644" y="139859"/>
                  </a:lnTo>
                  <a:cubicBezTo>
                    <a:pt x="62147" y="155050"/>
                    <a:pt x="40262" y="166149"/>
                    <a:pt x="6382" y="182099"/>
                  </a:cubicBezTo>
                  <a:lnTo>
                    <a:pt x="0" y="168273"/>
                  </a:lnTo>
                  <a:cubicBezTo>
                    <a:pt x="33577" y="153082"/>
                    <a:pt x="55161" y="141077"/>
                    <a:pt x="82502" y="126491"/>
                  </a:cubicBezTo>
                  <a:lnTo>
                    <a:pt x="117600" y="107948"/>
                  </a:lnTo>
                  <a:lnTo>
                    <a:pt x="121858" y="105678"/>
                  </a:lnTo>
                  <a:cubicBezTo>
                    <a:pt x="161766" y="83699"/>
                    <a:pt x="203027" y="64260"/>
                    <a:pt x="245382" y="47477"/>
                  </a:cubicBezTo>
                  <a:cubicBezTo>
                    <a:pt x="291079" y="27611"/>
                    <a:pt x="339284" y="14118"/>
                    <a:pt x="388656" y="7371"/>
                  </a:cubicBezTo>
                  <a:cubicBezTo>
                    <a:pt x="441943" y="-2708"/>
                    <a:pt x="496677" y="-2447"/>
                    <a:pt x="549860" y="8131"/>
                  </a:cubicBezTo>
                  <a:cubicBezTo>
                    <a:pt x="617473" y="19521"/>
                    <a:pt x="656215" y="32744"/>
                    <a:pt x="737655" y="72850"/>
                  </a:cubicBezTo>
                  <a:cubicBezTo>
                    <a:pt x="808933" y="107729"/>
                    <a:pt x="877223" y="148386"/>
                    <a:pt x="941859" y="194406"/>
                  </a:cubicBezTo>
                  <a:lnTo>
                    <a:pt x="932748" y="205796"/>
                  </a:ln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AF42AA8-CC2C-488D-A0A7-5EEDEB68A723}"/>
                </a:ext>
              </a:extLst>
            </p:cNvPr>
            <p:cNvSpPr/>
            <p:nvPr/>
          </p:nvSpPr>
          <p:spPr>
            <a:xfrm rot="20168705">
              <a:off x="4761345" y="2915220"/>
              <a:ext cx="1469989" cy="1349963"/>
            </a:xfrm>
            <a:custGeom>
              <a:avLst/>
              <a:gdLst>
                <a:gd name="connsiteX0" fmla="*/ 1459963 w 1469989"/>
                <a:gd name="connsiteY0" fmla="*/ 1349964 h 1349963"/>
                <a:gd name="connsiteX1" fmla="*/ 1206679 w 1469989"/>
                <a:gd name="connsiteY1" fmla="*/ 1170832 h 1349963"/>
                <a:gd name="connsiteX2" fmla="*/ 1130716 w 1469989"/>
                <a:gd name="connsiteY2" fmla="*/ 1122813 h 1349963"/>
                <a:gd name="connsiteX3" fmla="*/ 1117649 w 1469989"/>
                <a:gd name="connsiteY3" fmla="*/ 1114609 h 1349963"/>
                <a:gd name="connsiteX4" fmla="*/ 794024 w 1469989"/>
                <a:gd name="connsiteY4" fmla="*/ 885948 h 1349963"/>
                <a:gd name="connsiteX5" fmla="*/ 566113 w 1469989"/>
                <a:gd name="connsiteY5" fmla="*/ 635860 h 1349963"/>
                <a:gd name="connsiteX6" fmla="*/ 467816 w 1469989"/>
                <a:gd name="connsiteY6" fmla="*/ 457790 h 1349963"/>
                <a:gd name="connsiteX7" fmla="*/ 428616 w 1469989"/>
                <a:gd name="connsiteY7" fmla="*/ 378172 h 1349963"/>
                <a:gd name="connsiteX8" fmla="*/ 243247 w 1469989"/>
                <a:gd name="connsiteY8" fmla="*/ 144805 h 1349963"/>
                <a:gd name="connsiteX9" fmla="*/ 14282 w 1469989"/>
                <a:gd name="connsiteY9" fmla="*/ 20209 h 1349963"/>
                <a:gd name="connsiteX10" fmla="*/ 0 w 1469989"/>
                <a:gd name="connsiteY10" fmla="*/ 13827 h 1349963"/>
                <a:gd name="connsiteX11" fmla="*/ 6229 w 1469989"/>
                <a:gd name="connsiteY11" fmla="*/ 0 h 1349963"/>
                <a:gd name="connsiteX12" fmla="*/ 20511 w 1469989"/>
                <a:gd name="connsiteY12" fmla="*/ 6237 h 1349963"/>
                <a:gd name="connsiteX13" fmla="*/ 251910 w 1469989"/>
                <a:gd name="connsiteY13" fmla="*/ 132342 h 1349963"/>
                <a:gd name="connsiteX14" fmla="*/ 442141 w 1469989"/>
                <a:gd name="connsiteY14" fmla="*/ 371342 h 1349963"/>
                <a:gd name="connsiteX15" fmla="*/ 481487 w 1469989"/>
                <a:gd name="connsiteY15" fmla="*/ 451262 h 1349963"/>
                <a:gd name="connsiteX16" fmla="*/ 578877 w 1469989"/>
                <a:gd name="connsiteY16" fmla="*/ 627500 h 1349963"/>
                <a:gd name="connsiteX17" fmla="*/ 804050 w 1469989"/>
                <a:gd name="connsiteY17" fmla="*/ 874245 h 1349963"/>
                <a:gd name="connsiteX18" fmla="*/ 1126155 w 1469989"/>
                <a:gd name="connsiteY18" fmla="*/ 1102156 h 1349963"/>
                <a:gd name="connsiteX19" fmla="*/ 1139066 w 1469989"/>
                <a:gd name="connsiteY19" fmla="*/ 1110506 h 1349963"/>
                <a:gd name="connsiteX20" fmla="*/ 1215040 w 1469989"/>
                <a:gd name="connsiteY20" fmla="*/ 1158369 h 1349963"/>
                <a:gd name="connsiteX21" fmla="*/ 1469990 w 1469989"/>
                <a:gd name="connsiteY21" fmla="*/ 1339021 h 1349963"/>
                <a:gd name="connsiteX22" fmla="*/ 1459963 w 1469989"/>
                <a:gd name="connsiteY22" fmla="*/ 1349964 h 134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9989" h="1349963">
                  <a:moveTo>
                    <a:pt x="1459963" y="1349964"/>
                  </a:moveTo>
                  <a:cubicBezTo>
                    <a:pt x="1373505" y="1275208"/>
                    <a:pt x="1303466" y="1231448"/>
                    <a:pt x="1206679" y="1170832"/>
                  </a:cubicBezTo>
                  <a:lnTo>
                    <a:pt x="1130716" y="1122813"/>
                  </a:lnTo>
                  <a:lnTo>
                    <a:pt x="1117649" y="1114609"/>
                  </a:lnTo>
                  <a:cubicBezTo>
                    <a:pt x="980902" y="1027859"/>
                    <a:pt x="906303" y="979996"/>
                    <a:pt x="794024" y="885948"/>
                  </a:cubicBezTo>
                  <a:cubicBezTo>
                    <a:pt x="681744" y="791900"/>
                    <a:pt x="635860" y="741913"/>
                    <a:pt x="566113" y="635860"/>
                  </a:cubicBezTo>
                  <a:cubicBezTo>
                    <a:pt x="528672" y="579210"/>
                    <a:pt x="495792" y="519666"/>
                    <a:pt x="467816" y="457790"/>
                  </a:cubicBezTo>
                  <a:cubicBezTo>
                    <a:pt x="455957" y="433479"/>
                    <a:pt x="443963" y="408262"/>
                    <a:pt x="428616" y="378172"/>
                  </a:cubicBezTo>
                  <a:cubicBezTo>
                    <a:pt x="377412" y="277897"/>
                    <a:pt x="341096" y="213022"/>
                    <a:pt x="243247" y="144805"/>
                  </a:cubicBezTo>
                  <a:cubicBezTo>
                    <a:pt x="172071" y="94444"/>
                    <a:pt x="95222" y="52631"/>
                    <a:pt x="14282" y="20209"/>
                  </a:cubicBezTo>
                  <a:lnTo>
                    <a:pt x="0" y="13827"/>
                  </a:lnTo>
                  <a:lnTo>
                    <a:pt x="6229" y="0"/>
                  </a:lnTo>
                  <a:lnTo>
                    <a:pt x="20511" y="6237"/>
                  </a:lnTo>
                  <a:cubicBezTo>
                    <a:pt x="102338" y="39023"/>
                    <a:pt x="180009" y="81346"/>
                    <a:pt x="251910" y="132342"/>
                  </a:cubicBezTo>
                  <a:cubicBezTo>
                    <a:pt x="350675" y="201174"/>
                    <a:pt x="389718" y="269089"/>
                    <a:pt x="442141" y="371342"/>
                  </a:cubicBezTo>
                  <a:cubicBezTo>
                    <a:pt x="457332" y="401723"/>
                    <a:pt x="469638" y="426794"/>
                    <a:pt x="481487" y="451262"/>
                  </a:cubicBezTo>
                  <a:cubicBezTo>
                    <a:pt x="509369" y="512420"/>
                    <a:pt x="541926" y="571350"/>
                    <a:pt x="578877" y="627500"/>
                  </a:cubicBezTo>
                  <a:cubicBezTo>
                    <a:pt x="647855" y="732033"/>
                    <a:pt x="692073" y="780509"/>
                    <a:pt x="804050" y="874245"/>
                  </a:cubicBezTo>
                  <a:cubicBezTo>
                    <a:pt x="916027" y="967992"/>
                    <a:pt x="990325" y="1015396"/>
                    <a:pt x="1126155" y="1102156"/>
                  </a:cubicBezTo>
                  <a:lnTo>
                    <a:pt x="1139066" y="1110506"/>
                  </a:lnTo>
                  <a:cubicBezTo>
                    <a:pt x="1166573" y="1127988"/>
                    <a:pt x="1191790" y="1143636"/>
                    <a:pt x="1215040" y="1158369"/>
                  </a:cubicBezTo>
                  <a:cubicBezTo>
                    <a:pt x="1312274" y="1219142"/>
                    <a:pt x="1382167" y="1263360"/>
                    <a:pt x="1469990" y="1339021"/>
                  </a:cubicBezTo>
                  <a:lnTo>
                    <a:pt x="1459963" y="1349964"/>
                  </a:ln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DC743-44E9-43C0-8A90-B5F7DB332FC2}"/>
                </a:ext>
              </a:extLst>
            </p:cNvPr>
            <p:cNvSpPr/>
            <p:nvPr/>
          </p:nvSpPr>
          <p:spPr>
            <a:xfrm rot="20168705">
              <a:off x="5270801" y="1631579"/>
              <a:ext cx="2414888" cy="2724797"/>
            </a:xfrm>
            <a:custGeom>
              <a:avLst/>
              <a:gdLst>
                <a:gd name="connsiteX0" fmla="*/ 12608 w 2414888"/>
                <a:gd name="connsiteY0" fmla="*/ 2724797 h 2724797"/>
                <a:gd name="connsiteX1" fmla="*/ 0 w 2414888"/>
                <a:gd name="connsiteY1" fmla="*/ 2716135 h 2724797"/>
                <a:gd name="connsiteX2" fmla="*/ 82346 w 2414888"/>
                <a:gd name="connsiteY2" fmla="*/ 2596859 h 2724797"/>
                <a:gd name="connsiteX3" fmla="*/ 460820 w 2414888"/>
                <a:gd name="connsiteY3" fmla="*/ 1949150 h 2724797"/>
                <a:gd name="connsiteX4" fmla="*/ 570069 w 2414888"/>
                <a:gd name="connsiteY4" fmla="*/ 1478148 h 2724797"/>
                <a:gd name="connsiteX5" fmla="*/ 657735 w 2414888"/>
                <a:gd name="connsiteY5" fmla="*/ 1079923 h 2724797"/>
                <a:gd name="connsiteX6" fmla="*/ 1049880 w 2414888"/>
                <a:gd name="connsiteY6" fmla="*/ 699169 h 2724797"/>
                <a:gd name="connsiteX7" fmla="*/ 1053076 w 2414888"/>
                <a:gd name="connsiteY7" fmla="*/ 699169 h 2724797"/>
                <a:gd name="connsiteX8" fmla="*/ 1146666 w 2414888"/>
                <a:gd name="connsiteY8" fmla="*/ 699169 h 2724797"/>
                <a:gd name="connsiteX9" fmla="*/ 1598376 w 2414888"/>
                <a:gd name="connsiteY9" fmla="*/ 645237 h 2724797"/>
                <a:gd name="connsiteX10" fmla="*/ 1981868 w 2414888"/>
                <a:gd name="connsiteY10" fmla="*/ 295777 h 2724797"/>
                <a:gd name="connsiteX11" fmla="*/ 1989458 w 2414888"/>
                <a:gd name="connsiteY11" fmla="*/ 286206 h 2724797"/>
                <a:gd name="connsiteX12" fmla="*/ 2050231 w 2414888"/>
                <a:gd name="connsiteY12" fmla="*/ 206287 h 2724797"/>
                <a:gd name="connsiteX13" fmla="*/ 2414889 w 2414888"/>
                <a:gd name="connsiteY13" fmla="*/ 30344 h 2724797"/>
                <a:gd name="connsiteX14" fmla="*/ 2407444 w 2414888"/>
                <a:gd name="connsiteY14" fmla="*/ 43714 h 2724797"/>
                <a:gd name="connsiteX15" fmla="*/ 2062090 w 2414888"/>
                <a:gd name="connsiteY15" fmla="*/ 215099 h 2724797"/>
                <a:gd name="connsiteX16" fmla="*/ 2001317 w 2414888"/>
                <a:gd name="connsiteY16" fmla="*/ 295777 h 2724797"/>
                <a:gd name="connsiteX17" fmla="*/ 1993862 w 2414888"/>
                <a:gd name="connsiteY17" fmla="*/ 305198 h 2724797"/>
                <a:gd name="connsiteX18" fmla="*/ 1604154 w 2414888"/>
                <a:gd name="connsiteY18" fmla="*/ 659209 h 2724797"/>
                <a:gd name="connsiteX19" fmla="*/ 1146510 w 2414888"/>
                <a:gd name="connsiteY19" fmla="*/ 714058 h 2724797"/>
                <a:gd name="connsiteX20" fmla="*/ 1053076 w 2414888"/>
                <a:gd name="connsiteY20" fmla="*/ 714058 h 2724797"/>
                <a:gd name="connsiteX21" fmla="*/ 1050192 w 2414888"/>
                <a:gd name="connsiteY21" fmla="*/ 714058 h 2724797"/>
                <a:gd name="connsiteX22" fmla="*/ 672020 w 2414888"/>
                <a:gd name="connsiteY22" fmla="*/ 1084484 h 2724797"/>
                <a:gd name="connsiteX23" fmla="*/ 584958 w 2414888"/>
                <a:gd name="connsiteY23" fmla="*/ 1480730 h 2724797"/>
                <a:gd name="connsiteX24" fmla="*/ 475104 w 2414888"/>
                <a:gd name="connsiteY24" fmla="*/ 1954325 h 2724797"/>
                <a:gd name="connsiteX25" fmla="*/ 95267 w 2414888"/>
                <a:gd name="connsiteY25" fmla="*/ 2605521 h 2724797"/>
                <a:gd name="connsiteX26" fmla="*/ 12608 w 2414888"/>
                <a:gd name="connsiteY26" fmla="*/ 2724797 h 272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14888" h="2724797">
                  <a:moveTo>
                    <a:pt x="12608" y="2724797"/>
                  </a:moveTo>
                  <a:lnTo>
                    <a:pt x="0" y="2716135"/>
                  </a:lnTo>
                  <a:cubicBezTo>
                    <a:pt x="27653" y="2675613"/>
                    <a:pt x="55099" y="2635861"/>
                    <a:pt x="82346" y="2596859"/>
                  </a:cubicBezTo>
                  <a:cubicBezTo>
                    <a:pt x="225933" y="2389469"/>
                    <a:pt x="361763" y="2193626"/>
                    <a:pt x="460820" y="1949150"/>
                  </a:cubicBezTo>
                  <a:cubicBezTo>
                    <a:pt x="509442" y="1794183"/>
                    <a:pt x="540292" y="1633427"/>
                    <a:pt x="570069" y="1478148"/>
                  </a:cubicBezTo>
                  <a:cubicBezTo>
                    <a:pt x="595140" y="1347180"/>
                    <a:pt x="621117" y="1211808"/>
                    <a:pt x="657735" y="1079923"/>
                  </a:cubicBezTo>
                  <a:cubicBezTo>
                    <a:pt x="729295" y="901093"/>
                    <a:pt x="809672" y="699169"/>
                    <a:pt x="1049880" y="699169"/>
                  </a:cubicBezTo>
                  <a:lnTo>
                    <a:pt x="1053076" y="699169"/>
                  </a:lnTo>
                  <a:cubicBezTo>
                    <a:pt x="1083457" y="699169"/>
                    <a:pt x="1115369" y="699169"/>
                    <a:pt x="1146666" y="699169"/>
                  </a:cubicBezTo>
                  <a:cubicBezTo>
                    <a:pt x="1297844" y="699169"/>
                    <a:pt x="1454185" y="700231"/>
                    <a:pt x="1598376" y="645237"/>
                  </a:cubicBezTo>
                  <a:cubicBezTo>
                    <a:pt x="1762776" y="575187"/>
                    <a:pt x="1874139" y="433281"/>
                    <a:pt x="1981868" y="295777"/>
                  </a:cubicBezTo>
                  <a:lnTo>
                    <a:pt x="1989458" y="286206"/>
                  </a:lnTo>
                  <a:cubicBezTo>
                    <a:pt x="2009209" y="262808"/>
                    <a:pt x="2028814" y="235306"/>
                    <a:pt x="2050231" y="206287"/>
                  </a:cubicBezTo>
                  <a:cubicBezTo>
                    <a:pt x="2136991" y="84737"/>
                    <a:pt x="2244866" y="-65225"/>
                    <a:pt x="2414889" y="30344"/>
                  </a:cubicBezTo>
                  <a:lnTo>
                    <a:pt x="2407444" y="43714"/>
                  </a:lnTo>
                  <a:cubicBezTo>
                    <a:pt x="2248823" y="-45321"/>
                    <a:pt x="2149142" y="93094"/>
                    <a:pt x="2062090" y="215099"/>
                  </a:cubicBezTo>
                  <a:cubicBezTo>
                    <a:pt x="2041121" y="244423"/>
                    <a:pt x="2021214" y="272227"/>
                    <a:pt x="2001317" y="295777"/>
                  </a:cubicBezTo>
                  <a:lnTo>
                    <a:pt x="1993862" y="305198"/>
                  </a:lnTo>
                  <a:cubicBezTo>
                    <a:pt x="1884925" y="443916"/>
                    <a:pt x="1772344" y="587494"/>
                    <a:pt x="1604154" y="659209"/>
                  </a:cubicBezTo>
                  <a:cubicBezTo>
                    <a:pt x="1457225" y="714974"/>
                    <a:pt x="1299207" y="714058"/>
                    <a:pt x="1146510" y="714058"/>
                  </a:cubicBezTo>
                  <a:cubicBezTo>
                    <a:pt x="1115369" y="714058"/>
                    <a:pt x="1084217" y="714058"/>
                    <a:pt x="1053076" y="714058"/>
                  </a:cubicBezTo>
                  <a:lnTo>
                    <a:pt x="1050192" y="714058"/>
                  </a:lnTo>
                  <a:cubicBezTo>
                    <a:pt x="820303" y="714058"/>
                    <a:pt x="741601" y="910817"/>
                    <a:pt x="672020" y="1084484"/>
                  </a:cubicBezTo>
                  <a:cubicBezTo>
                    <a:pt x="635860" y="1214994"/>
                    <a:pt x="610029" y="1350064"/>
                    <a:pt x="584958" y="1480730"/>
                  </a:cubicBezTo>
                  <a:cubicBezTo>
                    <a:pt x="554566" y="1636624"/>
                    <a:pt x="524185" y="1797973"/>
                    <a:pt x="475104" y="1954325"/>
                  </a:cubicBezTo>
                  <a:cubicBezTo>
                    <a:pt x="375132" y="2200914"/>
                    <a:pt x="238999" y="2397372"/>
                    <a:pt x="95267" y="2605521"/>
                  </a:cubicBezTo>
                  <a:cubicBezTo>
                    <a:pt x="67811" y="2644617"/>
                    <a:pt x="40262" y="2684379"/>
                    <a:pt x="12608" y="2724797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87EBE2-BC40-43A7-97F7-F52C37BD9E79}"/>
                </a:ext>
              </a:extLst>
            </p:cNvPr>
            <p:cNvSpPr/>
            <p:nvPr/>
          </p:nvSpPr>
          <p:spPr>
            <a:xfrm rot="20168705">
              <a:off x="4885561" y="2230403"/>
              <a:ext cx="2964438" cy="1955884"/>
            </a:xfrm>
            <a:custGeom>
              <a:avLst/>
              <a:gdLst>
                <a:gd name="connsiteX0" fmla="*/ 10939 w 2964438"/>
                <a:gd name="connsiteY0" fmla="*/ 1955884 h 1955884"/>
                <a:gd name="connsiteX1" fmla="*/ 0 w 2964438"/>
                <a:gd name="connsiteY1" fmla="*/ 1945244 h 1955884"/>
                <a:gd name="connsiteX2" fmla="*/ 588000 w 2964438"/>
                <a:gd name="connsiteY2" fmla="*/ 1176750 h 1955884"/>
                <a:gd name="connsiteX3" fmla="*/ 781865 w 2964438"/>
                <a:gd name="connsiteY3" fmla="*/ 789769 h 1955884"/>
                <a:gd name="connsiteX4" fmla="*/ 935020 w 2964438"/>
                <a:gd name="connsiteY4" fmla="*/ 479211 h 1955884"/>
                <a:gd name="connsiteX5" fmla="*/ 1387188 w 2964438"/>
                <a:gd name="connsiteY5" fmla="*/ 239451 h 1955884"/>
                <a:gd name="connsiteX6" fmla="*/ 1774012 w 2964438"/>
                <a:gd name="connsiteY6" fmla="*/ 315425 h 1955884"/>
                <a:gd name="connsiteX7" fmla="*/ 2018332 w 2964438"/>
                <a:gd name="connsiteY7" fmla="*/ 370576 h 1955884"/>
                <a:gd name="connsiteX8" fmla="*/ 2517893 w 2964438"/>
                <a:gd name="connsiteY8" fmla="*/ 252820 h 1955884"/>
                <a:gd name="connsiteX9" fmla="*/ 2956848 w 2964438"/>
                <a:gd name="connsiteY9" fmla="*/ 0 h 1955884"/>
                <a:gd name="connsiteX10" fmla="*/ 2964438 w 2964438"/>
                <a:gd name="connsiteY10" fmla="*/ 13067 h 1955884"/>
                <a:gd name="connsiteX11" fmla="*/ 2525952 w 2964438"/>
                <a:gd name="connsiteY11" fmla="*/ 264523 h 1955884"/>
                <a:gd name="connsiteX12" fmla="*/ 2282788 w 2964438"/>
                <a:gd name="connsiteY12" fmla="*/ 375292 h 1955884"/>
                <a:gd name="connsiteX13" fmla="*/ 2015749 w 2964438"/>
                <a:gd name="connsiteY13" fmla="*/ 384402 h 1955884"/>
                <a:gd name="connsiteX14" fmla="*/ 1770368 w 2964438"/>
                <a:gd name="connsiteY14" fmla="*/ 329252 h 1955884"/>
                <a:gd name="connsiteX15" fmla="*/ 1385668 w 2964438"/>
                <a:gd name="connsiteY15" fmla="*/ 253278 h 1955884"/>
                <a:gd name="connsiteX16" fmla="*/ 948545 w 2964438"/>
                <a:gd name="connsiteY16" fmla="*/ 484677 h 1955884"/>
                <a:gd name="connsiteX17" fmla="*/ 795546 w 2964438"/>
                <a:gd name="connsiteY17" fmla="*/ 795236 h 1955884"/>
                <a:gd name="connsiteX18" fmla="*/ 601212 w 2964438"/>
                <a:gd name="connsiteY18" fmla="*/ 1183132 h 1955884"/>
                <a:gd name="connsiteX19" fmla="*/ 10939 w 2964438"/>
                <a:gd name="connsiteY19" fmla="*/ 1955884 h 195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964438" h="1955884">
                  <a:moveTo>
                    <a:pt x="10939" y="1955884"/>
                  </a:moveTo>
                  <a:lnTo>
                    <a:pt x="0" y="1945244"/>
                  </a:lnTo>
                  <a:cubicBezTo>
                    <a:pt x="224123" y="1711877"/>
                    <a:pt x="421351" y="1454095"/>
                    <a:pt x="588000" y="1176750"/>
                  </a:cubicBezTo>
                  <a:cubicBezTo>
                    <a:pt x="657123" y="1050040"/>
                    <a:pt x="720488" y="917697"/>
                    <a:pt x="781865" y="789769"/>
                  </a:cubicBezTo>
                  <a:cubicBezTo>
                    <a:pt x="830789" y="687517"/>
                    <a:pt x="881536" y="581765"/>
                    <a:pt x="935020" y="479211"/>
                  </a:cubicBezTo>
                  <a:cubicBezTo>
                    <a:pt x="1015398" y="312083"/>
                    <a:pt x="1188752" y="219857"/>
                    <a:pt x="1387188" y="239451"/>
                  </a:cubicBezTo>
                  <a:cubicBezTo>
                    <a:pt x="1518000" y="252216"/>
                    <a:pt x="1648062" y="285034"/>
                    <a:pt x="1774012" y="315425"/>
                  </a:cubicBezTo>
                  <a:cubicBezTo>
                    <a:pt x="1853932" y="335176"/>
                    <a:pt x="1936590" y="355385"/>
                    <a:pt x="2018332" y="370576"/>
                  </a:cubicBezTo>
                  <a:cubicBezTo>
                    <a:pt x="2193872" y="399031"/>
                    <a:pt x="2373546" y="356687"/>
                    <a:pt x="2517893" y="252820"/>
                  </a:cubicBezTo>
                  <a:lnTo>
                    <a:pt x="2956848" y="0"/>
                  </a:lnTo>
                  <a:lnTo>
                    <a:pt x="2964438" y="13067"/>
                  </a:lnTo>
                  <a:lnTo>
                    <a:pt x="2525952" y="264523"/>
                  </a:lnTo>
                  <a:cubicBezTo>
                    <a:pt x="2452977" y="317081"/>
                    <a:pt x="2370339" y="354719"/>
                    <a:pt x="2282788" y="375292"/>
                  </a:cubicBezTo>
                  <a:cubicBezTo>
                    <a:pt x="2195247" y="395855"/>
                    <a:pt x="2104499" y="398958"/>
                    <a:pt x="2015749" y="384402"/>
                  </a:cubicBezTo>
                  <a:cubicBezTo>
                    <a:pt x="1933394" y="369212"/>
                    <a:pt x="1850590" y="348846"/>
                    <a:pt x="1770368" y="329252"/>
                  </a:cubicBezTo>
                  <a:cubicBezTo>
                    <a:pt x="1645022" y="298860"/>
                    <a:pt x="1515418" y="266501"/>
                    <a:pt x="1385668" y="253278"/>
                  </a:cubicBezTo>
                  <a:cubicBezTo>
                    <a:pt x="1193771" y="234443"/>
                    <a:pt x="1026331" y="323015"/>
                    <a:pt x="948545" y="484677"/>
                  </a:cubicBezTo>
                  <a:cubicBezTo>
                    <a:pt x="895060" y="587388"/>
                    <a:pt x="844460" y="692983"/>
                    <a:pt x="795546" y="795236"/>
                  </a:cubicBezTo>
                  <a:cubicBezTo>
                    <a:pt x="734763" y="923320"/>
                    <a:pt x="670648" y="1055662"/>
                    <a:pt x="601212" y="1183132"/>
                  </a:cubicBezTo>
                  <a:cubicBezTo>
                    <a:pt x="433876" y="1461914"/>
                    <a:pt x="235888" y="1721102"/>
                    <a:pt x="10939" y="1955884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646CEF-6F52-4C2C-98FF-6E6C6EA01C41}"/>
                </a:ext>
              </a:extLst>
            </p:cNvPr>
            <p:cNvSpPr/>
            <p:nvPr/>
          </p:nvSpPr>
          <p:spPr>
            <a:xfrm rot="20168705">
              <a:off x="4661347" y="2604972"/>
              <a:ext cx="3257680" cy="889606"/>
            </a:xfrm>
            <a:custGeom>
              <a:avLst/>
              <a:gdLst>
                <a:gd name="connsiteX0" fmla="*/ 3190 w 3257680"/>
                <a:gd name="connsiteY0" fmla="*/ 889607 h 889606"/>
                <a:gd name="connsiteX1" fmla="*/ 0 w 3257680"/>
                <a:gd name="connsiteY1" fmla="*/ 874406 h 889606"/>
                <a:gd name="connsiteX2" fmla="*/ 516584 w 3257680"/>
                <a:gd name="connsiteY2" fmla="*/ 568866 h 889606"/>
                <a:gd name="connsiteX3" fmla="*/ 660921 w 3257680"/>
                <a:gd name="connsiteY3" fmla="*/ 407506 h 889606"/>
                <a:gd name="connsiteX4" fmla="*/ 931676 w 3257680"/>
                <a:gd name="connsiteY4" fmla="*/ 118833 h 889606"/>
                <a:gd name="connsiteX5" fmla="*/ 1449781 w 3257680"/>
                <a:gd name="connsiteY5" fmla="*/ 36778 h 889606"/>
                <a:gd name="connsiteX6" fmla="*/ 1869131 w 3257680"/>
                <a:gd name="connsiteY6" fmla="*/ 219107 h 889606"/>
                <a:gd name="connsiteX7" fmla="*/ 2149912 w 3257680"/>
                <a:gd name="connsiteY7" fmla="*/ 347649 h 889606"/>
                <a:gd name="connsiteX8" fmla="*/ 2736994 w 3257680"/>
                <a:gd name="connsiteY8" fmla="*/ 404164 h 889606"/>
                <a:gd name="connsiteX9" fmla="*/ 3255400 w 3257680"/>
                <a:gd name="connsiteY9" fmla="*/ 320756 h 889606"/>
                <a:gd name="connsiteX10" fmla="*/ 3257680 w 3257680"/>
                <a:gd name="connsiteY10" fmla="*/ 335947 h 889606"/>
                <a:gd name="connsiteX11" fmla="*/ 2739722 w 3257680"/>
                <a:gd name="connsiteY11" fmla="*/ 419209 h 889606"/>
                <a:gd name="connsiteX12" fmla="*/ 2144592 w 3257680"/>
                <a:gd name="connsiteY12" fmla="*/ 361924 h 889606"/>
                <a:gd name="connsiteX13" fmla="*/ 1862592 w 3257680"/>
                <a:gd name="connsiteY13" fmla="*/ 232934 h 889606"/>
                <a:gd name="connsiteX14" fmla="*/ 1445533 w 3257680"/>
                <a:gd name="connsiteY14" fmla="*/ 51521 h 889606"/>
                <a:gd name="connsiteX15" fmla="*/ 942161 w 3257680"/>
                <a:gd name="connsiteY15" fmla="*/ 129921 h 889606"/>
                <a:gd name="connsiteX16" fmla="*/ 672322 w 3257680"/>
                <a:gd name="connsiteY16" fmla="*/ 418594 h 889606"/>
                <a:gd name="connsiteX17" fmla="*/ 527225 w 3257680"/>
                <a:gd name="connsiteY17" fmla="*/ 580714 h 889606"/>
                <a:gd name="connsiteX18" fmla="*/ 3190 w 3257680"/>
                <a:gd name="connsiteY18" fmla="*/ 889607 h 88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7680" h="889606">
                  <a:moveTo>
                    <a:pt x="3190" y="889607"/>
                  </a:moveTo>
                  <a:lnTo>
                    <a:pt x="0" y="874406"/>
                  </a:lnTo>
                  <a:cubicBezTo>
                    <a:pt x="218332" y="828824"/>
                    <a:pt x="368749" y="703780"/>
                    <a:pt x="516584" y="568866"/>
                  </a:cubicBezTo>
                  <a:cubicBezTo>
                    <a:pt x="565353" y="516443"/>
                    <a:pt x="613975" y="461147"/>
                    <a:pt x="660921" y="407506"/>
                  </a:cubicBezTo>
                  <a:cubicBezTo>
                    <a:pt x="746765" y="309814"/>
                    <a:pt x="835504" y="208779"/>
                    <a:pt x="931676" y="118833"/>
                  </a:cubicBezTo>
                  <a:cubicBezTo>
                    <a:pt x="1087559" y="-35083"/>
                    <a:pt x="1244671" y="-12292"/>
                    <a:pt x="1449781" y="36778"/>
                  </a:cubicBezTo>
                  <a:cubicBezTo>
                    <a:pt x="1592566" y="90398"/>
                    <a:pt x="1732530" y="151254"/>
                    <a:pt x="1869131" y="219107"/>
                  </a:cubicBezTo>
                  <a:cubicBezTo>
                    <a:pt x="1960295" y="262711"/>
                    <a:pt x="2055104" y="307689"/>
                    <a:pt x="2149912" y="347649"/>
                  </a:cubicBezTo>
                  <a:cubicBezTo>
                    <a:pt x="2362622" y="422249"/>
                    <a:pt x="2512737" y="451568"/>
                    <a:pt x="2736994" y="404164"/>
                  </a:cubicBezTo>
                  <a:cubicBezTo>
                    <a:pt x="2925996" y="372263"/>
                    <a:pt x="3095415" y="345057"/>
                    <a:pt x="3255400" y="320756"/>
                  </a:cubicBezTo>
                  <a:lnTo>
                    <a:pt x="3257680" y="335947"/>
                  </a:lnTo>
                  <a:cubicBezTo>
                    <a:pt x="3097841" y="360102"/>
                    <a:pt x="2928433" y="387453"/>
                    <a:pt x="2739722" y="419209"/>
                  </a:cubicBezTo>
                  <a:cubicBezTo>
                    <a:pt x="2513643" y="467071"/>
                    <a:pt x="2356083" y="436076"/>
                    <a:pt x="2144592" y="361924"/>
                  </a:cubicBezTo>
                  <a:cubicBezTo>
                    <a:pt x="2048867" y="321818"/>
                    <a:pt x="1954215" y="276694"/>
                    <a:pt x="1862592" y="232934"/>
                  </a:cubicBezTo>
                  <a:cubicBezTo>
                    <a:pt x="1727824" y="168819"/>
                    <a:pt x="1589109" y="102413"/>
                    <a:pt x="1445533" y="51521"/>
                  </a:cubicBezTo>
                  <a:cubicBezTo>
                    <a:pt x="1246035" y="3815"/>
                    <a:pt x="1092578" y="-18674"/>
                    <a:pt x="942161" y="129921"/>
                  </a:cubicBezTo>
                  <a:cubicBezTo>
                    <a:pt x="846290" y="219867"/>
                    <a:pt x="757864" y="320600"/>
                    <a:pt x="672322" y="418594"/>
                  </a:cubicBezTo>
                  <a:cubicBezTo>
                    <a:pt x="625220" y="472235"/>
                    <a:pt x="576597" y="527688"/>
                    <a:pt x="527225" y="580714"/>
                  </a:cubicBezTo>
                  <a:cubicBezTo>
                    <a:pt x="377412" y="716846"/>
                    <a:pt x="225173" y="843109"/>
                    <a:pt x="3190" y="889607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20051-A315-4E8B-9EEC-7560675CA42B}"/>
                </a:ext>
              </a:extLst>
            </p:cNvPr>
            <p:cNvSpPr/>
            <p:nvPr/>
          </p:nvSpPr>
          <p:spPr>
            <a:xfrm rot="20168705">
              <a:off x="4567998" y="2717750"/>
              <a:ext cx="3547573" cy="966546"/>
            </a:xfrm>
            <a:custGeom>
              <a:avLst/>
              <a:gdLst>
                <a:gd name="connsiteX0" fmla="*/ 3027647 w 3547573"/>
                <a:gd name="connsiteY0" fmla="*/ 966547 h 966546"/>
                <a:gd name="connsiteX1" fmla="*/ 2921292 w 3547573"/>
                <a:gd name="connsiteY1" fmla="*/ 964121 h 966546"/>
                <a:gd name="connsiteX2" fmla="*/ 2292731 w 3547573"/>
                <a:gd name="connsiteY2" fmla="*/ 721019 h 966546"/>
                <a:gd name="connsiteX3" fmla="*/ 2026078 w 3547573"/>
                <a:gd name="connsiteY3" fmla="*/ 510288 h 966546"/>
                <a:gd name="connsiteX4" fmla="*/ 1544435 w 3547573"/>
                <a:gd name="connsiteY4" fmla="*/ 151107 h 966546"/>
                <a:gd name="connsiteX5" fmla="*/ 955833 w 3547573"/>
                <a:gd name="connsiteY5" fmla="*/ 50218 h 966546"/>
                <a:gd name="connsiteX6" fmla="*/ 856162 w 3547573"/>
                <a:gd name="connsiteY6" fmla="*/ 96560 h 966546"/>
                <a:gd name="connsiteX7" fmla="*/ 543178 w 3547573"/>
                <a:gd name="connsiteY7" fmla="*/ 204435 h 966546"/>
                <a:gd name="connsiteX8" fmla="*/ 541502 w 3547573"/>
                <a:gd name="connsiteY8" fmla="*/ 204435 h 966546"/>
                <a:gd name="connsiteX9" fmla="*/ 409471 w 3547573"/>
                <a:gd name="connsiteY9" fmla="*/ 185288 h 966546"/>
                <a:gd name="connsiteX10" fmla="*/ 0 w 3547573"/>
                <a:gd name="connsiteY10" fmla="*/ 151252 h 966546"/>
                <a:gd name="connsiteX11" fmla="*/ 0 w 3547573"/>
                <a:gd name="connsiteY11" fmla="*/ 136062 h 966546"/>
                <a:gd name="connsiteX12" fmla="*/ 412512 w 3547573"/>
                <a:gd name="connsiteY12" fmla="*/ 170243 h 966546"/>
                <a:gd name="connsiteX13" fmla="*/ 543480 w 3547573"/>
                <a:gd name="connsiteY13" fmla="*/ 189244 h 966546"/>
                <a:gd name="connsiteX14" fmla="*/ 850394 w 3547573"/>
                <a:gd name="connsiteY14" fmla="*/ 82879 h 966546"/>
                <a:gd name="connsiteX15" fmla="*/ 950971 w 3547573"/>
                <a:gd name="connsiteY15" fmla="*/ 36089 h 966546"/>
                <a:gd name="connsiteX16" fmla="*/ 1552192 w 3547573"/>
                <a:gd name="connsiteY16" fmla="*/ 137124 h 966546"/>
                <a:gd name="connsiteX17" fmla="*/ 2035802 w 3547573"/>
                <a:gd name="connsiteY17" fmla="*/ 497669 h 966546"/>
                <a:gd name="connsiteX18" fmla="*/ 2301695 w 3547573"/>
                <a:gd name="connsiteY18" fmla="*/ 707651 h 966546"/>
                <a:gd name="connsiteX19" fmla="*/ 2922052 w 3547573"/>
                <a:gd name="connsiteY19" fmla="*/ 948774 h 966546"/>
                <a:gd name="connsiteX20" fmla="*/ 3415242 w 3547573"/>
                <a:gd name="connsiteY20" fmla="*/ 931449 h 966546"/>
                <a:gd name="connsiteX21" fmla="*/ 3546512 w 3547573"/>
                <a:gd name="connsiteY21" fmla="*/ 921725 h 966546"/>
                <a:gd name="connsiteX22" fmla="*/ 3547574 w 3547573"/>
                <a:gd name="connsiteY22" fmla="*/ 936926 h 966546"/>
                <a:gd name="connsiteX23" fmla="*/ 3416450 w 3547573"/>
                <a:gd name="connsiteY23" fmla="*/ 946650 h 966546"/>
                <a:gd name="connsiteX24" fmla="*/ 3027647 w 3547573"/>
                <a:gd name="connsiteY24" fmla="*/ 966547 h 96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47573" h="966546">
                  <a:moveTo>
                    <a:pt x="3027647" y="966547"/>
                  </a:moveTo>
                  <a:cubicBezTo>
                    <a:pt x="2992248" y="966547"/>
                    <a:pt x="2956692" y="965787"/>
                    <a:pt x="2921292" y="964121"/>
                  </a:cubicBezTo>
                  <a:cubicBezTo>
                    <a:pt x="2659804" y="952262"/>
                    <a:pt x="2481890" y="846667"/>
                    <a:pt x="2292731" y="721019"/>
                  </a:cubicBezTo>
                  <a:cubicBezTo>
                    <a:pt x="2201566" y="653104"/>
                    <a:pt x="2112526" y="580472"/>
                    <a:pt x="2026078" y="510288"/>
                  </a:cubicBezTo>
                  <a:cubicBezTo>
                    <a:pt x="1872621" y="385993"/>
                    <a:pt x="1714155" y="257461"/>
                    <a:pt x="1544435" y="151107"/>
                  </a:cubicBezTo>
                  <a:cubicBezTo>
                    <a:pt x="1359535" y="54476"/>
                    <a:pt x="1183744" y="-36386"/>
                    <a:pt x="955833" y="50218"/>
                  </a:cubicBezTo>
                  <a:cubicBezTo>
                    <a:pt x="923630" y="64044"/>
                    <a:pt x="890802" y="80609"/>
                    <a:pt x="856162" y="96560"/>
                  </a:cubicBezTo>
                  <a:cubicBezTo>
                    <a:pt x="755274" y="145182"/>
                    <a:pt x="650751" y="195471"/>
                    <a:pt x="543178" y="204435"/>
                  </a:cubicBezTo>
                  <a:lnTo>
                    <a:pt x="541502" y="204435"/>
                  </a:lnTo>
                  <a:cubicBezTo>
                    <a:pt x="497138" y="198657"/>
                    <a:pt x="452472" y="191827"/>
                    <a:pt x="409471" y="185288"/>
                  </a:cubicBezTo>
                  <a:cubicBezTo>
                    <a:pt x="270752" y="164319"/>
                    <a:pt x="139935" y="144422"/>
                    <a:pt x="0" y="151252"/>
                  </a:cubicBezTo>
                  <a:lnTo>
                    <a:pt x="0" y="136062"/>
                  </a:lnTo>
                  <a:cubicBezTo>
                    <a:pt x="141454" y="129076"/>
                    <a:pt x="273487" y="149128"/>
                    <a:pt x="412512" y="170243"/>
                  </a:cubicBezTo>
                  <a:cubicBezTo>
                    <a:pt x="455199" y="176782"/>
                    <a:pt x="499418" y="183466"/>
                    <a:pt x="543480" y="189244"/>
                  </a:cubicBezTo>
                  <a:cubicBezTo>
                    <a:pt x="648013" y="180280"/>
                    <a:pt x="750869" y="130741"/>
                    <a:pt x="850394" y="82879"/>
                  </a:cubicBezTo>
                  <a:cubicBezTo>
                    <a:pt x="885180" y="66023"/>
                    <a:pt x="918008" y="50218"/>
                    <a:pt x="950971" y="36089"/>
                  </a:cubicBezTo>
                  <a:cubicBezTo>
                    <a:pt x="1185410" y="-53097"/>
                    <a:pt x="1363481" y="39275"/>
                    <a:pt x="1552192" y="137124"/>
                  </a:cubicBezTo>
                  <a:cubicBezTo>
                    <a:pt x="1723120" y="243479"/>
                    <a:pt x="1882043" y="373083"/>
                    <a:pt x="2035802" y="497669"/>
                  </a:cubicBezTo>
                  <a:cubicBezTo>
                    <a:pt x="2122105" y="567718"/>
                    <a:pt x="2211447" y="640183"/>
                    <a:pt x="2301695" y="707651"/>
                  </a:cubicBezTo>
                  <a:cubicBezTo>
                    <a:pt x="2495258" y="836943"/>
                    <a:pt x="2664218" y="937071"/>
                    <a:pt x="2922052" y="948774"/>
                  </a:cubicBezTo>
                  <a:cubicBezTo>
                    <a:pt x="3086754" y="956677"/>
                    <a:pt x="3253726" y="943912"/>
                    <a:pt x="3415242" y="931449"/>
                  </a:cubicBezTo>
                  <a:cubicBezTo>
                    <a:pt x="3458992" y="928107"/>
                    <a:pt x="3502752" y="924619"/>
                    <a:pt x="3546512" y="921725"/>
                  </a:cubicBezTo>
                  <a:lnTo>
                    <a:pt x="3547574" y="936926"/>
                  </a:lnTo>
                  <a:cubicBezTo>
                    <a:pt x="3503814" y="939810"/>
                    <a:pt x="3460210" y="943152"/>
                    <a:pt x="3416450" y="946650"/>
                  </a:cubicBezTo>
                  <a:cubicBezTo>
                    <a:pt x="3288980" y="956521"/>
                    <a:pt x="3158917" y="966547"/>
                    <a:pt x="3027647" y="966547"/>
                  </a:cubicBez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85D8DF2-71D3-4C9F-A6B0-7205DEC226A2}"/>
                </a:ext>
              </a:extLst>
            </p:cNvPr>
            <p:cNvSpPr/>
            <p:nvPr/>
          </p:nvSpPr>
          <p:spPr>
            <a:xfrm rot="20168705">
              <a:off x="4381336" y="2614724"/>
              <a:ext cx="3857221" cy="1825817"/>
            </a:xfrm>
            <a:custGeom>
              <a:avLst/>
              <a:gdLst>
                <a:gd name="connsiteX0" fmla="*/ 3847955 w 3857221"/>
                <a:gd name="connsiteY0" fmla="*/ 1825818 h 1825817"/>
                <a:gd name="connsiteX1" fmla="*/ 3342303 w 3857221"/>
                <a:gd name="connsiteY1" fmla="*/ 1702450 h 1825817"/>
                <a:gd name="connsiteX2" fmla="*/ 3281530 w 3857221"/>
                <a:gd name="connsiteY2" fmla="*/ 1700930 h 1825817"/>
                <a:gd name="connsiteX3" fmla="*/ 2606626 w 3857221"/>
                <a:gd name="connsiteY3" fmla="*/ 1364082 h 1825817"/>
                <a:gd name="connsiteX4" fmla="*/ 2363535 w 3857221"/>
                <a:gd name="connsiteY4" fmla="*/ 1104426 h 1825817"/>
                <a:gd name="connsiteX5" fmla="*/ 1828262 w 3857221"/>
                <a:gd name="connsiteY5" fmla="*/ 560647 h 1825817"/>
                <a:gd name="connsiteX6" fmla="*/ 1142113 w 3857221"/>
                <a:gd name="connsiteY6" fmla="*/ 254648 h 1825817"/>
                <a:gd name="connsiteX7" fmla="*/ 716683 w 3857221"/>
                <a:gd name="connsiteY7" fmla="*/ 132030 h 1825817"/>
                <a:gd name="connsiteX8" fmla="*/ 668217 w 3857221"/>
                <a:gd name="connsiteY8" fmla="*/ 111675 h 1825817"/>
                <a:gd name="connsiteX9" fmla="*/ 169106 w 3857221"/>
                <a:gd name="connsiteY9" fmla="*/ 35702 h 1825817"/>
                <a:gd name="connsiteX10" fmla="*/ 0 w 3857221"/>
                <a:gd name="connsiteY10" fmla="*/ 15191 h 1825817"/>
                <a:gd name="connsiteX11" fmla="*/ 1975 w 3857221"/>
                <a:gd name="connsiteY11" fmla="*/ 0 h 1825817"/>
                <a:gd name="connsiteX12" fmla="*/ 170929 w 3857221"/>
                <a:gd name="connsiteY12" fmla="*/ 20511 h 1825817"/>
                <a:gd name="connsiteX13" fmla="*/ 672319 w 3857221"/>
                <a:gd name="connsiteY13" fmla="*/ 96474 h 1825817"/>
                <a:gd name="connsiteX14" fmla="*/ 722159 w 3857221"/>
                <a:gd name="connsiteY14" fmla="*/ 117298 h 1825817"/>
                <a:gd name="connsiteX15" fmla="*/ 1142561 w 3857221"/>
                <a:gd name="connsiteY15" fmla="*/ 238843 h 1825817"/>
                <a:gd name="connsiteX16" fmla="*/ 1836914 w 3857221"/>
                <a:gd name="connsiteY16" fmla="*/ 548184 h 1825817"/>
                <a:gd name="connsiteX17" fmla="*/ 2373707 w 3857221"/>
                <a:gd name="connsiteY17" fmla="*/ 1093338 h 1825817"/>
                <a:gd name="connsiteX18" fmla="*/ 2616809 w 3857221"/>
                <a:gd name="connsiteY18" fmla="*/ 1352536 h 1825817"/>
                <a:gd name="connsiteX19" fmla="*/ 3280926 w 3857221"/>
                <a:gd name="connsiteY19" fmla="*/ 1684980 h 1825817"/>
                <a:gd name="connsiteX20" fmla="*/ 3342616 w 3857221"/>
                <a:gd name="connsiteY20" fmla="*/ 1686500 h 1825817"/>
                <a:gd name="connsiteX21" fmla="*/ 3857222 w 3857221"/>
                <a:gd name="connsiteY21" fmla="*/ 1813210 h 1825817"/>
                <a:gd name="connsiteX22" fmla="*/ 3847955 w 3857221"/>
                <a:gd name="connsiteY22" fmla="*/ 1825818 h 182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7221" h="1825817">
                  <a:moveTo>
                    <a:pt x="3847955" y="1825818"/>
                  </a:moveTo>
                  <a:cubicBezTo>
                    <a:pt x="3701339" y="1710197"/>
                    <a:pt x="3518864" y="1706251"/>
                    <a:pt x="3342303" y="1702450"/>
                  </a:cubicBezTo>
                  <a:lnTo>
                    <a:pt x="3281530" y="1700930"/>
                  </a:lnTo>
                  <a:cubicBezTo>
                    <a:pt x="2999999" y="1712175"/>
                    <a:pt x="2793661" y="1540789"/>
                    <a:pt x="2606626" y="1364082"/>
                  </a:cubicBezTo>
                  <a:cubicBezTo>
                    <a:pt x="2524124" y="1278092"/>
                    <a:pt x="2442539" y="1189812"/>
                    <a:pt x="2363535" y="1104426"/>
                  </a:cubicBezTo>
                  <a:cubicBezTo>
                    <a:pt x="2194117" y="921035"/>
                    <a:pt x="2019086" y="731418"/>
                    <a:pt x="1828262" y="560647"/>
                  </a:cubicBezTo>
                  <a:cubicBezTo>
                    <a:pt x="1615541" y="403847"/>
                    <a:pt x="1416814" y="291568"/>
                    <a:pt x="1142113" y="254648"/>
                  </a:cubicBezTo>
                  <a:cubicBezTo>
                    <a:pt x="990176" y="246891"/>
                    <a:pt x="851607" y="188399"/>
                    <a:pt x="716683" y="132030"/>
                  </a:cubicBezTo>
                  <a:lnTo>
                    <a:pt x="668217" y="111675"/>
                  </a:lnTo>
                  <a:cubicBezTo>
                    <a:pt x="503215" y="74745"/>
                    <a:pt x="333958" y="54849"/>
                    <a:pt x="169106" y="35702"/>
                  </a:cubicBezTo>
                  <a:cubicBezTo>
                    <a:pt x="113041" y="29173"/>
                    <a:pt x="56673" y="22479"/>
                    <a:pt x="0" y="15191"/>
                  </a:cubicBezTo>
                  <a:lnTo>
                    <a:pt x="1975" y="0"/>
                  </a:lnTo>
                  <a:cubicBezTo>
                    <a:pt x="58496" y="7288"/>
                    <a:pt x="114864" y="13827"/>
                    <a:pt x="170929" y="20511"/>
                  </a:cubicBezTo>
                  <a:cubicBezTo>
                    <a:pt x="335629" y="39658"/>
                    <a:pt x="505190" y="59711"/>
                    <a:pt x="672319" y="96474"/>
                  </a:cubicBezTo>
                  <a:cubicBezTo>
                    <a:pt x="689790" y="103617"/>
                    <a:pt x="706053" y="110457"/>
                    <a:pt x="722159" y="117298"/>
                  </a:cubicBezTo>
                  <a:cubicBezTo>
                    <a:pt x="855408" y="173208"/>
                    <a:pt x="993216" y="231097"/>
                    <a:pt x="1142561" y="238843"/>
                  </a:cubicBezTo>
                  <a:cubicBezTo>
                    <a:pt x="1421062" y="276065"/>
                    <a:pt x="1621476" y="389417"/>
                    <a:pt x="1836914" y="548184"/>
                  </a:cubicBezTo>
                  <a:cubicBezTo>
                    <a:pt x="2028811" y="719872"/>
                    <a:pt x="2204154" y="909645"/>
                    <a:pt x="2373707" y="1093338"/>
                  </a:cubicBezTo>
                  <a:cubicBezTo>
                    <a:pt x="2452565" y="1178724"/>
                    <a:pt x="2534005" y="1267004"/>
                    <a:pt x="2616809" y="1352536"/>
                  </a:cubicBezTo>
                  <a:cubicBezTo>
                    <a:pt x="2808862" y="1533948"/>
                    <a:pt x="3004247" y="1696370"/>
                    <a:pt x="3280926" y="1684980"/>
                  </a:cubicBezTo>
                  <a:lnTo>
                    <a:pt x="3342616" y="1686500"/>
                  </a:lnTo>
                  <a:cubicBezTo>
                    <a:pt x="3521592" y="1690300"/>
                    <a:pt x="3707263" y="1694402"/>
                    <a:pt x="3857222" y="1813210"/>
                  </a:cubicBezTo>
                  <a:lnTo>
                    <a:pt x="3847955" y="1825818"/>
                  </a:lnTo>
                  <a:close/>
                </a:path>
              </a:pathLst>
            </a:custGeom>
            <a:grpFill/>
            <a:ln w="10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61C3D9F-9308-40D4-BAD8-7BCEDA4382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0772" y="1006203"/>
            <a:ext cx="3006048" cy="2049417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32D2EF-A8CE-400E-AB71-2A3EDB7410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74097" y="3778756"/>
            <a:ext cx="3006048" cy="2049417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008DE-FE5C-41BD-BBDB-9C8F5A415B0C}"/>
              </a:ext>
            </a:extLst>
          </p:cNvPr>
          <p:cNvGrpSpPr/>
          <p:nvPr userDrawn="1"/>
        </p:nvGrpSpPr>
        <p:grpSpPr>
          <a:xfrm>
            <a:off x="2373637" y="185811"/>
            <a:ext cx="7133861" cy="5400998"/>
            <a:chOff x="2373637" y="185811"/>
            <a:chExt cx="7133861" cy="540099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4F85ED-A08E-4F5F-A7EE-57D85421B5AF}"/>
                </a:ext>
              </a:extLst>
            </p:cNvPr>
            <p:cNvSpPr/>
            <p:nvPr userDrawn="1"/>
          </p:nvSpPr>
          <p:spPr>
            <a:xfrm>
              <a:off x="2373637" y="5193708"/>
              <a:ext cx="393101" cy="3931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D58F4FA-A1AD-4201-81C3-6DEB0DE1D563}"/>
                </a:ext>
              </a:extLst>
            </p:cNvPr>
            <p:cNvSpPr/>
            <p:nvPr userDrawn="1"/>
          </p:nvSpPr>
          <p:spPr>
            <a:xfrm>
              <a:off x="4935784" y="3479901"/>
              <a:ext cx="391115" cy="391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4023C7-B61D-4F49-B153-19C56B7061E5}"/>
                </a:ext>
              </a:extLst>
            </p:cNvPr>
            <p:cNvSpPr/>
            <p:nvPr userDrawn="1"/>
          </p:nvSpPr>
          <p:spPr>
            <a:xfrm rot="3161731">
              <a:off x="9116383" y="1184757"/>
              <a:ext cx="391115" cy="39111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EFDD2D-F566-42A3-91EC-2ADE4AEA14CF}"/>
                </a:ext>
              </a:extLst>
            </p:cNvPr>
            <p:cNvSpPr/>
            <p:nvPr userDrawn="1"/>
          </p:nvSpPr>
          <p:spPr>
            <a:xfrm rot="3161731">
              <a:off x="6199205" y="185811"/>
              <a:ext cx="393101" cy="3931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669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3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4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8AB54139-68C7-442F-9A30-102635290B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9673" y="4896281"/>
            <a:ext cx="1854042" cy="1437821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01DA855-7354-4771-81F9-EC5067F29C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038008"/>
            <a:ext cx="3667125" cy="2819992"/>
          </a:xfrm>
          <a:prstGeom prst="round1Rect">
            <a:avLst>
              <a:gd name="adj" fmla="val 13515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194F38B-6E57-410C-95AC-44D45CA8FD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49673" y="476251"/>
            <a:ext cx="3364294" cy="2397578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6AEA94E4-82F5-40F4-95A7-4513226C70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907" y="3218915"/>
            <a:ext cx="3169693" cy="2072639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7" grpId="0" animBg="1"/>
      <p:bldP spid="6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F91819-EFDE-4333-A862-976669E284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7450" y="1070696"/>
            <a:ext cx="4692650" cy="2277114"/>
          </a:xfrm>
          <a:custGeom>
            <a:avLst/>
            <a:gdLst>
              <a:gd name="connsiteX0" fmla="*/ 177524 w 4692650"/>
              <a:gd name="connsiteY0" fmla="*/ 0 h 2277114"/>
              <a:gd name="connsiteX1" fmla="*/ 4515126 w 4692650"/>
              <a:gd name="connsiteY1" fmla="*/ 0 h 2277114"/>
              <a:gd name="connsiteX2" fmla="*/ 4692650 w 4692650"/>
              <a:gd name="connsiteY2" fmla="*/ 177524 h 2277114"/>
              <a:gd name="connsiteX3" fmla="*/ 4692650 w 4692650"/>
              <a:gd name="connsiteY3" fmla="*/ 2099590 h 2277114"/>
              <a:gd name="connsiteX4" fmla="*/ 4515126 w 4692650"/>
              <a:gd name="connsiteY4" fmla="*/ 2277114 h 2277114"/>
              <a:gd name="connsiteX5" fmla="*/ 177524 w 4692650"/>
              <a:gd name="connsiteY5" fmla="*/ 2277114 h 2277114"/>
              <a:gd name="connsiteX6" fmla="*/ 0 w 4692650"/>
              <a:gd name="connsiteY6" fmla="*/ 2099590 h 2277114"/>
              <a:gd name="connsiteX7" fmla="*/ 0 w 4692650"/>
              <a:gd name="connsiteY7" fmla="*/ 177524 h 2277114"/>
              <a:gd name="connsiteX8" fmla="*/ 177524 w 4692650"/>
              <a:gd name="connsiteY8" fmla="*/ 0 h 227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2650" h="2277114">
                <a:moveTo>
                  <a:pt x="177524" y="0"/>
                </a:moveTo>
                <a:lnTo>
                  <a:pt x="4515126" y="0"/>
                </a:lnTo>
                <a:cubicBezTo>
                  <a:pt x="4613170" y="0"/>
                  <a:pt x="4692650" y="79480"/>
                  <a:pt x="4692650" y="177524"/>
                </a:cubicBezTo>
                <a:lnTo>
                  <a:pt x="4692650" y="2099590"/>
                </a:lnTo>
                <a:cubicBezTo>
                  <a:pt x="4692650" y="2197634"/>
                  <a:pt x="4613170" y="2277114"/>
                  <a:pt x="4515126" y="2277114"/>
                </a:cubicBezTo>
                <a:lnTo>
                  <a:pt x="177524" y="2277114"/>
                </a:lnTo>
                <a:cubicBezTo>
                  <a:pt x="79480" y="2277114"/>
                  <a:pt x="0" y="2197634"/>
                  <a:pt x="0" y="2099590"/>
                </a:cubicBezTo>
                <a:lnTo>
                  <a:pt x="0" y="177524"/>
                </a:lnTo>
                <a:cubicBezTo>
                  <a:pt x="0" y="79480"/>
                  <a:pt x="79480" y="0"/>
                  <a:pt x="177524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8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8F798B-D3F4-42F3-8B2B-D77AD4D913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92079" y="1088988"/>
            <a:ext cx="2607845" cy="1798592"/>
          </a:xfrm>
          <a:prstGeom prst="roundRect">
            <a:avLst>
              <a:gd name="adj" fmla="val 812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10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</p:bldLst>
      </p:timing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330BB949-0DEE-4A30-941F-297239CC8F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205994">
            <a:off x="7884098" y="958269"/>
            <a:ext cx="3292156" cy="2539012"/>
          </a:xfrm>
          <a:custGeom>
            <a:avLst/>
            <a:gdLst>
              <a:gd name="connsiteX0" fmla="*/ 66031 w 3599893"/>
              <a:gd name="connsiteY0" fmla="*/ 129534 h 2892690"/>
              <a:gd name="connsiteX1" fmla="*/ 3599893 w 3599893"/>
              <a:gd name="connsiteY1" fmla="*/ 0 h 2892690"/>
              <a:gd name="connsiteX2" fmla="*/ 3423066 w 3599893"/>
              <a:gd name="connsiteY2" fmla="*/ 2892690 h 2892690"/>
              <a:gd name="connsiteX3" fmla="*/ 0 w 3599893"/>
              <a:gd name="connsiteY3" fmla="*/ 2548921 h 2892690"/>
              <a:gd name="connsiteX0" fmla="*/ 58836 w 3599893"/>
              <a:gd name="connsiteY0" fmla="*/ 193024 h 2892690"/>
              <a:gd name="connsiteX1" fmla="*/ 3599893 w 3599893"/>
              <a:gd name="connsiteY1" fmla="*/ 0 h 2892690"/>
              <a:gd name="connsiteX2" fmla="*/ 3423066 w 3599893"/>
              <a:gd name="connsiteY2" fmla="*/ 2892690 h 2892690"/>
              <a:gd name="connsiteX3" fmla="*/ 0 w 3599893"/>
              <a:gd name="connsiteY3" fmla="*/ 2548921 h 2892690"/>
              <a:gd name="connsiteX4" fmla="*/ 58836 w 3599893"/>
              <a:gd name="connsiteY4" fmla="*/ 193024 h 2892690"/>
              <a:gd name="connsiteX0" fmla="*/ 58836 w 3570336"/>
              <a:gd name="connsiteY0" fmla="*/ 121351 h 2821017"/>
              <a:gd name="connsiteX1" fmla="*/ 3570336 w 3570336"/>
              <a:gd name="connsiteY1" fmla="*/ 0 h 2821017"/>
              <a:gd name="connsiteX2" fmla="*/ 3423066 w 3570336"/>
              <a:gd name="connsiteY2" fmla="*/ 2821017 h 2821017"/>
              <a:gd name="connsiteX3" fmla="*/ 0 w 3570336"/>
              <a:gd name="connsiteY3" fmla="*/ 2477248 h 2821017"/>
              <a:gd name="connsiteX4" fmla="*/ 58836 w 3570336"/>
              <a:gd name="connsiteY4" fmla="*/ 121351 h 2821017"/>
              <a:gd name="connsiteX0" fmla="*/ 58836 w 3570336"/>
              <a:gd name="connsiteY0" fmla="*/ 121351 h 2770182"/>
              <a:gd name="connsiteX1" fmla="*/ 3570336 w 3570336"/>
              <a:gd name="connsiteY1" fmla="*/ 0 h 2770182"/>
              <a:gd name="connsiteX2" fmla="*/ 3409535 w 3570336"/>
              <a:gd name="connsiteY2" fmla="*/ 2770182 h 2770182"/>
              <a:gd name="connsiteX3" fmla="*/ 0 w 3570336"/>
              <a:gd name="connsiteY3" fmla="*/ 2477248 h 2770182"/>
              <a:gd name="connsiteX4" fmla="*/ 58836 w 3570336"/>
              <a:gd name="connsiteY4" fmla="*/ 121351 h 2770182"/>
              <a:gd name="connsiteX0" fmla="*/ 59710 w 3571210"/>
              <a:gd name="connsiteY0" fmla="*/ 121351 h 2770182"/>
              <a:gd name="connsiteX1" fmla="*/ 3571210 w 3571210"/>
              <a:gd name="connsiteY1" fmla="*/ 0 h 2770182"/>
              <a:gd name="connsiteX2" fmla="*/ 3410409 w 3571210"/>
              <a:gd name="connsiteY2" fmla="*/ 2770182 h 2770182"/>
              <a:gd name="connsiteX3" fmla="*/ 0 w 3571210"/>
              <a:gd name="connsiteY3" fmla="*/ 2447140 h 2770182"/>
              <a:gd name="connsiteX4" fmla="*/ 59710 w 3571210"/>
              <a:gd name="connsiteY4" fmla="*/ 121351 h 277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1210" h="2770182">
                <a:moveTo>
                  <a:pt x="59710" y="121351"/>
                </a:moveTo>
                <a:lnTo>
                  <a:pt x="3571210" y="0"/>
                </a:lnTo>
                <a:lnTo>
                  <a:pt x="3410409" y="2770182"/>
                </a:lnTo>
                <a:lnTo>
                  <a:pt x="0" y="2447140"/>
                </a:lnTo>
                <a:cubicBezTo>
                  <a:pt x="22010" y="1640678"/>
                  <a:pt x="37700" y="927813"/>
                  <a:pt x="59710" y="121351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innerShdw blurRad="50800" dist="38100" dir="14100000">
              <a:prstClr val="black">
                <a:alpha val="21000"/>
              </a:prstClr>
            </a:innerShdw>
          </a:effectLst>
        </p:spPr>
        <p:txBody>
          <a:bodyPr wrap="square" anchor="ctr">
            <a:noAutofit/>
          </a:bodyPr>
          <a:lstStyle>
            <a:lvl1pPr>
              <a:defRPr lang="en-ID"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15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0.06771 1.48148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87980C65-EA0E-4023-9AE6-60FA6FE44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2574" y="1368997"/>
            <a:ext cx="2837118" cy="1630317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2C59225-54AE-4C12-9BF0-B84382AF3D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7441" y="1368997"/>
            <a:ext cx="2837118" cy="1630317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BE4D270-7DAC-4E98-A96C-6C2710D7D6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32305" y="1368997"/>
            <a:ext cx="2837118" cy="1630317"/>
          </a:xfrm>
          <a:prstGeom prst="roundRect">
            <a:avLst>
              <a:gd name="adj" fmla="val 8596"/>
            </a:avLst>
          </a:pr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CB7F255-533D-4328-B363-EB2CA2C629A2}"/>
              </a:ext>
            </a:extLst>
          </p:cNvPr>
          <p:cNvGrpSpPr/>
          <p:nvPr userDrawn="1"/>
        </p:nvGrpSpPr>
        <p:grpSpPr>
          <a:xfrm>
            <a:off x="-797728" y="4384304"/>
            <a:ext cx="9636096" cy="3067927"/>
            <a:chOff x="559078" y="2398068"/>
            <a:chExt cx="7293225" cy="232200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385706-B5B9-47D8-AC50-E6EFA4368772}"/>
                </a:ext>
              </a:extLst>
            </p:cNvPr>
            <p:cNvGrpSpPr/>
            <p:nvPr/>
          </p:nvGrpSpPr>
          <p:grpSpPr>
            <a:xfrm rot="900000">
              <a:off x="559078" y="2398068"/>
              <a:ext cx="7293225" cy="2322007"/>
              <a:chOff x="316672" y="2554163"/>
              <a:chExt cx="7293225" cy="232200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D44FF6A-74DA-4457-AC27-E449A1CB94C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5124289" y="2390562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04E143A-267B-4454-844F-D457BCF60DC7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659888" y="1926161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07BB239-23DE-46EC-B102-698D5DCF63A6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195486" y="1461760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3DBD475-8675-4478-811C-D552FEA7DDE9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731084" y="997359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01983B-BB26-4CB2-A828-7D0EDE536D4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266682" y="532957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6BEA68-88AB-44D4-9CB1-4AC8EA2FC25B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802280" y="68555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0E58A73-43C3-431D-83D8-EB991BBA198D}"/>
                </a:ext>
              </a:extLst>
            </p:cNvPr>
            <p:cNvGrpSpPr/>
            <p:nvPr/>
          </p:nvGrpSpPr>
          <p:grpSpPr>
            <a:xfrm rot="20280000" flipH="1">
              <a:off x="559078" y="2398068"/>
              <a:ext cx="7293225" cy="2322007"/>
              <a:chOff x="316672" y="2554163"/>
              <a:chExt cx="7293225" cy="232200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FFF5317-D98E-4501-B688-7D6E545F216C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5124289" y="2390562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96274EBB-8897-442A-8879-750F9C15022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659888" y="1926161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F352820-3757-4EFC-8A59-FB2A655D8BDF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4195486" y="1461760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2424726-1868-442E-8B54-8C08B71289A5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731084" y="997359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6EE8781-A59E-4F14-9DC7-801F53EE12D4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266682" y="532957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0DDFE58-F3EB-41A4-AAEE-9DC918D22B91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802280" y="68555"/>
                <a:ext cx="0" cy="4971216"/>
              </a:xfrm>
              <a:prstGeom prst="line">
                <a:avLst/>
              </a:prstGeom>
              <a:ln>
                <a:gradFill>
                  <a:gsLst>
                    <a:gs pos="0">
                      <a:schemeClr val="tx1">
                        <a:lumMod val="95000"/>
                        <a:lumOff val="5000"/>
                        <a:alpha val="0"/>
                      </a:schemeClr>
                    </a:gs>
                    <a:gs pos="50000">
                      <a:schemeClr val="tx1">
                        <a:lumMod val="95000"/>
                        <a:lumOff val="5000"/>
                        <a:alpha val="40000"/>
                      </a:schemeClr>
                    </a:gs>
                    <a:gs pos="100000">
                      <a:schemeClr val="tx1">
                        <a:lumMod val="95000"/>
                        <a:lumOff val="5000"/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63F48B-BD54-4FE2-96EC-D1D3C70E0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52610">
            <a:off x="730376" y="745448"/>
            <a:ext cx="7039568" cy="5279676"/>
          </a:xfrm>
          <a:prstGeom prst="rect">
            <a:avLst/>
          </a:prstGeom>
          <a:effectLst>
            <a:outerShdw blurRad="520700" dist="546100" dir="5040000" algn="t" rotWithShape="0">
              <a:prstClr val="black">
                <a:alpha val="23000"/>
              </a:prstClr>
            </a:outerShdw>
          </a:effectLst>
        </p:spPr>
      </p:pic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609D275-A6DC-4307-A055-FEFA43E1270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 rot="1462258">
            <a:off x="2860459" y="434708"/>
            <a:ext cx="2669572" cy="5950084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3000"/>
            </a:schemeClr>
          </a:solid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44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 dirty="0"/>
              <a:t>Drop in here your images </a:t>
            </a:r>
          </a:p>
        </p:txBody>
      </p:sp>
    </p:spTree>
    <p:extLst>
      <p:ext uri="{BB962C8B-B14F-4D97-AF65-F5344CB8AC3E}">
        <p14:creationId xmlns:p14="http://schemas.microsoft.com/office/powerpoint/2010/main" val="38942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0.14815 L 2.29167E-6 1.48148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2" y="-74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B2BF04-7F84-443E-BF0C-55A503D49EFB}"/>
              </a:ext>
            </a:extLst>
          </p:cNvPr>
          <p:cNvGrpSpPr/>
          <p:nvPr userDrawn="1"/>
        </p:nvGrpSpPr>
        <p:grpSpPr>
          <a:xfrm>
            <a:off x="358199" y="6410742"/>
            <a:ext cx="777236" cy="190349"/>
            <a:chOff x="392424" y="4772"/>
            <a:chExt cx="5561647" cy="13620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F36E85-3152-4EA0-842E-40FF7E6CA225}"/>
                </a:ext>
              </a:extLst>
            </p:cNvPr>
            <p:cNvSpPr/>
            <p:nvPr/>
          </p:nvSpPr>
          <p:spPr>
            <a:xfrm>
              <a:off x="2054536" y="676284"/>
              <a:ext cx="491490" cy="689609"/>
            </a:xfrm>
            <a:custGeom>
              <a:avLst/>
              <a:gdLst>
                <a:gd name="connsiteX0" fmla="*/ 326708 w 491490"/>
                <a:gd name="connsiteY0" fmla="*/ 49530 h 689609"/>
                <a:gd name="connsiteX1" fmla="*/ 244792 w 491490"/>
                <a:gd name="connsiteY1" fmla="*/ 175260 h 689609"/>
                <a:gd name="connsiteX2" fmla="*/ 241935 w 491490"/>
                <a:gd name="connsiteY2" fmla="*/ 175260 h 689609"/>
                <a:gd name="connsiteX3" fmla="*/ 244792 w 491490"/>
                <a:gd name="connsiteY3" fmla="*/ 132398 h 689609"/>
                <a:gd name="connsiteX4" fmla="*/ 244792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8 w 491490"/>
                <a:gd name="connsiteY12" fmla="*/ 689610 h 689609"/>
                <a:gd name="connsiteX13" fmla="*/ 250508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3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8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8" y="49530"/>
                  </a:moveTo>
                  <a:cubicBezTo>
                    <a:pt x="287655" y="81915"/>
                    <a:pt x="260985" y="123825"/>
                    <a:pt x="244792" y="175260"/>
                  </a:cubicBezTo>
                  <a:lnTo>
                    <a:pt x="241935" y="175260"/>
                  </a:lnTo>
                  <a:lnTo>
                    <a:pt x="244792" y="132398"/>
                  </a:lnTo>
                  <a:lnTo>
                    <a:pt x="244792" y="92392"/>
                  </a:lnTo>
                  <a:cubicBezTo>
                    <a:pt x="244792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8" y="689610"/>
                  </a:lnTo>
                  <a:lnTo>
                    <a:pt x="250508" y="420053"/>
                  </a:lnTo>
                  <a:cubicBezTo>
                    <a:pt x="250508" y="381000"/>
                    <a:pt x="255270" y="343853"/>
                    <a:pt x="264795" y="309563"/>
                  </a:cubicBezTo>
                  <a:cubicBezTo>
                    <a:pt x="279083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3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8" y="16192"/>
                    <a:pt x="326708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86CE75-4807-40BA-BD0B-5876F7FC670C}"/>
                </a:ext>
              </a:extLst>
            </p:cNvPr>
            <p:cNvSpPr/>
            <p:nvPr/>
          </p:nvSpPr>
          <p:spPr>
            <a:xfrm>
              <a:off x="2611749" y="676284"/>
              <a:ext cx="491490" cy="689609"/>
            </a:xfrm>
            <a:custGeom>
              <a:avLst/>
              <a:gdLst>
                <a:gd name="connsiteX0" fmla="*/ 326707 w 491490"/>
                <a:gd name="connsiteY0" fmla="*/ 49530 h 689609"/>
                <a:gd name="connsiteX1" fmla="*/ 244793 w 491490"/>
                <a:gd name="connsiteY1" fmla="*/ 175260 h 689609"/>
                <a:gd name="connsiteX2" fmla="*/ 241935 w 491490"/>
                <a:gd name="connsiteY2" fmla="*/ 175260 h 689609"/>
                <a:gd name="connsiteX3" fmla="*/ 244793 w 491490"/>
                <a:gd name="connsiteY3" fmla="*/ 132398 h 689609"/>
                <a:gd name="connsiteX4" fmla="*/ 244793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7 w 491490"/>
                <a:gd name="connsiteY12" fmla="*/ 689610 h 689609"/>
                <a:gd name="connsiteX13" fmla="*/ 250507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2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7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7" y="49530"/>
                  </a:moveTo>
                  <a:cubicBezTo>
                    <a:pt x="287655" y="81915"/>
                    <a:pt x="260985" y="123825"/>
                    <a:pt x="244793" y="175260"/>
                  </a:cubicBezTo>
                  <a:lnTo>
                    <a:pt x="241935" y="175260"/>
                  </a:lnTo>
                  <a:lnTo>
                    <a:pt x="244793" y="132398"/>
                  </a:lnTo>
                  <a:lnTo>
                    <a:pt x="244793" y="92392"/>
                  </a:lnTo>
                  <a:cubicBezTo>
                    <a:pt x="244793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7" y="689610"/>
                  </a:lnTo>
                  <a:lnTo>
                    <a:pt x="250507" y="420053"/>
                  </a:lnTo>
                  <a:cubicBezTo>
                    <a:pt x="250507" y="381000"/>
                    <a:pt x="255270" y="343853"/>
                    <a:pt x="264795" y="309563"/>
                  </a:cubicBezTo>
                  <a:cubicBezTo>
                    <a:pt x="279082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2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7" y="16192"/>
                    <a:pt x="326707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0" name="Graphic 27">
              <a:extLst>
                <a:ext uri="{FF2B5EF4-FFF2-40B4-BE49-F238E27FC236}">
                  <a16:creationId xmlns:a16="http://schemas.microsoft.com/office/drawing/2014/main" id="{E936AF0B-2DF9-4898-94EF-A423FD264BD1}"/>
                </a:ext>
              </a:extLst>
            </p:cNvPr>
            <p:cNvGrpSpPr/>
            <p:nvPr/>
          </p:nvGrpSpPr>
          <p:grpSpPr>
            <a:xfrm>
              <a:off x="3166104" y="437207"/>
              <a:ext cx="2787967" cy="926782"/>
              <a:chOff x="3166104" y="437207"/>
              <a:chExt cx="2787967" cy="926782"/>
            </a:xfrm>
            <a:solidFill>
              <a:srgbClr val="DAD9D9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44D6D0-DBA5-4668-BFC4-7BBC3F6EA8EE}"/>
                  </a:ext>
                </a:extLst>
              </p:cNvPr>
              <p:cNvSpPr/>
              <p:nvPr/>
            </p:nvSpPr>
            <p:spPr>
              <a:xfrm>
                <a:off x="3166104" y="678189"/>
                <a:ext cx="523875" cy="683895"/>
              </a:xfrm>
              <a:custGeom>
                <a:avLst/>
                <a:gdLst>
                  <a:gd name="connsiteX0" fmla="*/ 76200 w 523875"/>
                  <a:gd name="connsiteY0" fmla="*/ 461963 h 683895"/>
                  <a:gd name="connsiteX1" fmla="*/ 271463 w 523875"/>
                  <a:gd name="connsiteY1" fmla="*/ 558165 h 683895"/>
                  <a:gd name="connsiteX2" fmla="*/ 360045 w 523875"/>
                  <a:gd name="connsiteY2" fmla="*/ 494348 h 683895"/>
                  <a:gd name="connsiteX3" fmla="*/ 15240 w 523875"/>
                  <a:gd name="connsiteY3" fmla="*/ 191453 h 683895"/>
                  <a:gd name="connsiteX4" fmla="*/ 269557 w 523875"/>
                  <a:gd name="connsiteY4" fmla="*/ 0 h 683895"/>
                  <a:gd name="connsiteX5" fmla="*/ 499110 w 523875"/>
                  <a:gd name="connsiteY5" fmla="*/ 136208 h 683895"/>
                  <a:gd name="connsiteX6" fmla="*/ 499110 w 523875"/>
                  <a:gd name="connsiteY6" fmla="*/ 203835 h 683895"/>
                  <a:gd name="connsiteX7" fmla="*/ 355282 w 523875"/>
                  <a:gd name="connsiteY7" fmla="*/ 203835 h 683895"/>
                  <a:gd name="connsiteX8" fmla="*/ 355282 w 523875"/>
                  <a:gd name="connsiteY8" fmla="*/ 171450 h 683895"/>
                  <a:gd name="connsiteX9" fmla="*/ 273367 w 523875"/>
                  <a:gd name="connsiteY9" fmla="*/ 124778 h 683895"/>
                  <a:gd name="connsiteX10" fmla="*/ 176213 w 523875"/>
                  <a:gd name="connsiteY10" fmla="*/ 183833 h 683895"/>
                  <a:gd name="connsiteX11" fmla="*/ 523875 w 523875"/>
                  <a:gd name="connsiteY11" fmla="*/ 483870 h 683895"/>
                  <a:gd name="connsiteX12" fmla="*/ 272415 w 523875"/>
                  <a:gd name="connsiteY12" fmla="*/ 683895 h 683895"/>
                  <a:gd name="connsiteX13" fmla="*/ 0 w 523875"/>
                  <a:gd name="connsiteY13" fmla="*/ 566738 h 683895"/>
                  <a:gd name="connsiteX14" fmla="*/ 76200 w 523875"/>
                  <a:gd name="connsiteY14" fmla="*/ 461963 h 6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683895">
                    <a:moveTo>
                      <a:pt x="76200" y="461963"/>
                    </a:moveTo>
                    <a:cubicBezTo>
                      <a:pt x="76200" y="461963"/>
                      <a:pt x="160020" y="558165"/>
                      <a:pt x="271463" y="558165"/>
                    </a:cubicBezTo>
                    <a:cubicBezTo>
                      <a:pt x="321945" y="558165"/>
                      <a:pt x="360045" y="537210"/>
                      <a:pt x="360045" y="494348"/>
                    </a:cubicBezTo>
                    <a:cubicBezTo>
                      <a:pt x="360045" y="401955"/>
                      <a:pt x="15240" y="402908"/>
                      <a:pt x="15240" y="191453"/>
                    </a:cubicBezTo>
                    <a:cubicBezTo>
                      <a:pt x="15240" y="60960"/>
                      <a:pt x="133350" y="0"/>
                      <a:pt x="269557" y="0"/>
                    </a:cubicBezTo>
                    <a:cubicBezTo>
                      <a:pt x="358140" y="0"/>
                      <a:pt x="499110" y="29528"/>
                      <a:pt x="499110" y="136208"/>
                    </a:cubicBezTo>
                    <a:lnTo>
                      <a:pt x="499110" y="203835"/>
                    </a:lnTo>
                    <a:lnTo>
                      <a:pt x="355282" y="203835"/>
                    </a:lnTo>
                    <a:lnTo>
                      <a:pt x="355282" y="171450"/>
                    </a:lnTo>
                    <a:cubicBezTo>
                      <a:pt x="355282" y="140970"/>
                      <a:pt x="308610" y="124778"/>
                      <a:pt x="273367" y="124778"/>
                    </a:cubicBezTo>
                    <a:cubicBezTo>
                      <a:pt x="215265" y="124778"/>
                      <a:pt x="176213" y="145733"/>
                      <a:pt x="176213" y="183833"/>
                    </a:cubicBezTo>
                    <a:cubicBezTo>
                      <a:pt x="176213" y="286703"/>
                      <a:pt x="523875" y="265748"/>
                      <a:pt x="523875" y="483870"/>
                    </a:cubicBezTo>
                    <a:cubicBezTo>
                      <a:pt x="523875" y="606743"/>
                      <a:pt x="414338" y="683895"/>
                      <a:pt x="272415" y="683895"/>
                    </a:cubicBezTo>
                    <a:cubicBezTo>
                      <a:pt x="92392" y="683895"/>
                      <a:pt x="0" y="566738"/>
                      <a:pt x="0" y="566738"/>
                    </a:cubicBezTo>
                    <a:lnTo>
                      <a:pt x="76200" y="461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A7FC-AD4F-48BF-B2BF-8FDFBAB1CD5C}"/>
                  </a:ext>
                </a:extLst>
              </p:cNvPr>
              <p:cNvSpPr/>
              <p:nvPr/>
            </p:nvSpPr>
            <p:spPr>
              <a:xfrm>
                <a:off x="3756654" y="437207"/>
                <a:ext cx="321944" cy="911542"/>
              </a:xfrm>
              <a:custGeom>
                <a:avLst/>
                <a:gdLst>
                  <a:gd name="connsiteX0" fmla="*/ 80010 w 321944"/>
                  <a:gd name="connsiteY0" fmla="*/ 166688 h 911542"/>
                  <a:gd name="connsiteX1" fmla="*/ 51435 w 321944"/>
                  <a:gd name="connsiteY1" fmla="*/ 138113 h 911542"/>
                  <a:gd name="connsiteX2" fmla="*/ 0 w 321944"/>
                  <a:gd name="connsiteY2" fmla="*/ 138113 h 911542"/>
                  <a:gd name="connsiteX3" fmla="*/ 0 w 321944"/>
                  <a:gd name="connsiteY3" fmla="*/ 0 h 911542"/>
                  <a:gd name="connsiteX4" fmla="*/ 155257 w 321944"/>
                  <a:gd name="connsiteY4" fmla="*/ 0 h 911542"/>
                  <a:gd name="connsiteX5" fmla="*/ 242888 w 321944"/>
                  <a:gd name="connsiteY5" fmla="*/ 87630 h 911542"/>
                  <a:gd name="connsiteX6" fmla="*/ 242888 w 321944"/>
                  <a:gd name="connsiteY6" fmla="*/ 745807 h 911542"/>
                  <a:gd name="connsiteX7" fmla="*/ 271463 w 321944"/>
                  <a:gd name="connsiteY7" fmla="*/ 774382 h 911542"/>
                  <a:gd name="connsiteX8" fmla="*/ 321945 w 321944"/>
                  <a:gd name="connsiteY8" fmla="*/ 774382 h 911542"/>
                  <a:gd name="connsiteX9" fmla="*/ 321945 w 321944"/>
                  <a:gd name="connsiteY9" fmla="*/ 911543 h 911542"/>
                  <a:gd name="connsiteX10" fmla="*/ 167640 w 321944"/>
                  <a:gd name="connsiteY10" fmla="*/ 911543 h 911542"/>
                  <a:gd name="connsiteX11" fmla="*/ 80010 w 321944"/>
                  <a:gd name="connsiteY11" fmla="*/ 823912 h 911542"/>
                  <a:gd name="connsiteX12" fmla="*/ 80010 w 321944"/>
                  <a:gd name="connsiteY12" fmla="*/ 166688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944" h="911542">
                    <a:moveTo>
                      <a:pt x="80010" y="166688"/>
                    </a:moveTo>
                    <a:cubicBezTo>
                      <a:pt x="80010" y="147638"/>
                      <a:pt x="69532" y="138113"/>
                      <a:pt x="51435" y="138113"/>
                    </a:cubicBezTo>
                    <a:lnTo>
                      <a:pt x="0" y="138113"/>
                    </a:lnTo>
                    <a:lnTo>
                      <a:pt x="0" y="0"/>
                    </a:lnTo>
                    <a:lnTo>
                      <a:pt x="155257" y="0"/>
                    </a:lnTo>
                    <a:cubicBezTo>
                      <a:pt x="215265" y="0"/>
                      <a:pt x="242888" y="26670"/>
                      <a:pt x="242888" y="87630"/>
                    </a:cubicBezTo>
                    <a:lnTo>
                      <a:pt x="242888" y="745807"/>
                    </a:lnTo>
                    <a:cubicBezTo>
                      <a:pt x="242888" y="763905"/>
                      <a:pt x="253365" y="774382"/>
                      <a:pt x="271463" y="774382"/>
                    </a:cubicBezTo>
                    <a:lnTo>
                      <a:pt x="321945" y="774382"/>
                    </a:lnTo>
                    <a:lnTo>
                      <a:pt x="321945" y="911543"/>
                    </a:lnTo>
                    <a:lnTo>
                      <a:pt x="167640" y="911543"/>
                    </a:lnTo>
                    <a:cubicBezTo>
                      <a:pt x="105727" y="911543"/>
                      <a:pt x="80010" y="885825"/>
                      <a:pt x="80010" y="823912"/>
                    </a:cubicBezTo>
                    <a:lnTo>
                      <a:pt x="80010" y="166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AA10AEA-2A76-4F1F-90F0-D2900F1870FB}"/>
                  </a:ext>
                </a:extLst>
              </p:cNvPr>
              <p:cNvSpPr/>
              <p:nvPr/>
            </p:nvSpPr>
            <p:spPr>
              <a:xfrm>
                <a:off x="4139558" y="437207"/>
                <a:ext cx="320992" cy="911542"/>
              </a:xfrm>
              <a:custGeom>
                <a:avLst/>
                <a:gdLst>
                  <a:gd name="connsiteX0" fmla="*/ 80010 w 320992"/>
                  <a:gd name="connsiteY0" fmla="*/ 423863 h 911542"/>
                  <a:gd name="connsiteX1" fmla="*/ 51435 w 320992"/>
                  <a:gd name="connsiteY1" fmla="*/ 395288 h 911542"/>
                  <a:gd name="connsiteX2" fmla="*/ 0 w 320992"/>
                  <a:gd name="connsiteY2" fmla="*/ 395288 h 911542"/>
                  <a:gd name="connsiteX3" fmla="*/ 0 w 320992"/>
                  <a:gd name="connsiteY3" fmla="*/ 256223 h 911542"/>
                  <a:gd name="connsiteX4" fmla="*/ 155258 w 320992"/>
                  <a:gd name="connsiteY4" fmla="*/ 256223 h 911542"/>
                  <a:gd name="connsiteX5" fmla="*/ 240983 w 320992"/>
                  <a:gd name="connsiteY5" fmla="*/ 343853 h 911542"/>
                  <a:gd name="connsiteX6" fmla="*/ 240983 w 320992"/>
                  <a:gd name="connsiteY6" fmla="*/ 745807 h 911542"/>
                  <a:gd name="connsiteX7" fmla="*/ 269558 w 320992"/>
                  <a:gd name="connsiteY7" fmla="*/ 774382 h 911542"/>
                  <a:gd name="connsiteX8" fmla="*/ 320993 w 320992"/>
                  <a:gd name="connsiteY8" fmla="*/ 774382 h 911542"/>
                  <a:gd name="connsiteX9" fmla="*/ 320993 w 320992"/>
                  <a:gd name="connsiteY9" fmla="*/ 911543 h 911542"/>
                  <a:gd name="connsiteX10" fmla="*/ 165735 w 320992"/>
                  <a:gd name="connsiteY10" fmla="*/ 911543 h 911542"/>
                  <a:gd name="connsiteX11" fmla="*/ 80010 w 320992"/>
                  <a:gd name="connsiteY11" fmla="*/ 823912 h 911542"/>
                  <a:gd name="connsiteX12" fmla="*/ 80010 w 320992"/>
                  <a:gd name="connsiteY12" fmla="*/ 423863 h 911542"/>
                  <a:gd name="connsiteX13" fmla="*/ 87630 w 320992"/>
                  <a:gd name="connsiteY13" fmla="*/ 0 h 911542"/>
                  <a:gd name="connsiteX14" fmla="*/ 228600 w 320992"/>
                  <a:gd name="connsiteY14" fmla="*/ 0 h 911542"/>
                  <a:gd name="connsiteX15" fmla="*/ 228600 w 320992"/>
                  <a:gd name="connsiteY15" fmla="*/ 150495 h 911542"/>
                  <a:gd name="connsiteX16" fmla="*/ 87630 w 320992"/>
                  <a:gd name="connsiteY16" fmla="*/ 150495 h 911542"/>
                  <a:gd name="connsiteX17" fmla="*/ 87630 w 320992"/>
                  <a:gd name="connsiteY17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992" h="911542">
                    <a:moveTo>
                      <a:pt x="80010" y="423863"/>
                    </a:moveTo>
                    <a:cubicBezTo>
                      <a:pt x="80010" y="404813"/>
                      <a:pt x="69533" y="395288"/>
                      <a:pt x="51435" y="395288"/>
                    </a:cubicBezTo>
                    <a:lnTo>
                      <a:pt x="0" y="395288"/>
                    </a:lnTo>
                    <a:lnTo>
                      <a:pt x="0" y="256223"/>
                    </a:lnTo>
                    <a:lnTo>
                      <a:pt x="155258" y="256223"/>
                    </a:lnTo>
                    <a:cubicBezTo>
                      <a:pt x="215265" y="256223"/>
                      <a:pt x="240983" y="282892"/>
                      <a:pt x="240983" y="343853"/>
                    </a:cubicBezTo>
                    <a:lnTo>
                      <a:pt x="240983" y="745807"/>
                    </a:lnTo>
                    <a:cubicBezTo>
                      <a:pt x="240983" y="763905"/>
                      <a:pt x="251460" y="774382"/>
                      <a:pt x="269558" y="774382"/>
                    </a:cubicBezTo>
                    <a:lnTo>
                      <a:pt x="320993" y="774382"/>
                    </a:lnTo>
                    <a:lnTo>
                      <a:pt x="320993" y="911543"/>
                    </a:lnTo>
                    <a:lnTo>
                      <a:pt x="165735" y="911543"/>
                    </a:lnTo>
                    <a:cubicBezTo>
                      <a:pt x="105728" y="911543"/>
                      <a:pt x="80010" y="885825"/>
                      <a:pt x="80010" y="823912"/>
                    </a:cubicBezTo>
                    <a:lnTo>
                      <a:pt x="80010" y="423863"/>
                    </a:lnTo>
                    <a:close/>
                    <a:moveTo>
                      <a:pt x="87630" y="0"/>
                    </a:moveTo>
                    <a:lnTo>
                      <a:pt x="228600" y="0"/>
                    </a:lnTo>
                    <a:lnTo>
                      <a:pt x="228600" y="150495"/>
                    </a:lnTo>
                    <a:lnTo>
                      <a:pt x="87630" y="150495"/>
                    </a:lnTo>
                    <a:lnTo>
                      <a:pt x="876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B1BE911-D420-4A3D-B5CD-F4727983A6CF}"/>
                  </a:ext>
                </a:extLst>
              </p:cNvPr>
              <p:cNvSpPr/>
              <p:nvPr/>
            </p:nvSpPr>
            <p:spPr>
              <a:xfrm>
                <a:off x="4532936" y="437207"/>
                <a:ext cx="729620" cy="926782"/>
              </a:xfrm>
              <a:custGeom>
                <a:avLst/>
                <a:gdLst>
                  <a:gd name="connsiteX0" fmla="*/ 297185 w 729620"/>
                  <a:gd name="connsiteY0" fmla="*/ 240982 h 926782"/>
                  <a:gd name="connsiteX1" fmla="*/ 485780 w 729620"/>
                  <a:gd name="connsiteY1" fmla="*/ 320992 h 926782"/>
                  <a:gd name="connsiteX2" fmla="*/ 488638 w 729620"/>
                  <a:gd name="connsiteY2" fmla="*/ 320992 h 926782"/>
                  <a:gd name="connsiteX3" fmla="*/ 487685 w 729620"/>
                  <a:gd name="connsiteY3" fmla="*/ 282892 h 926782"/>
                  <a:gd name="connsiteX4" fmla="*/ 487685 w 729620"/>
                  <a:gd name="connsiteY4" fmla="*/ 166688 h 926782"/>
                  <a:gd name="connsiteX5" fmla="*/ 459110 w 729620"/>
                  <a:gd name="connsiteY5" fmla="*/ 138113 h 926782"/>
                  <a:gd name="connsiteX6" fmla="*/ 407675 w 729620"/>
                  <a:gd name="connsiteY6" fmla="*/ 138113 h 926782"/>
                  <a:gd name="connsiteX7" fmla="*/ 407675 w 729620"/>
                  <a:gd name="connsiteY7" fmla="*/ 0 h 926782"/>
                  <a:gd name="connsiteX8" fmla="*/ 562933 w 729620"/>
                  <a:gd name="connsiteY8" fmla="*/ 0 h 926782"/>
                  <a:gd name="connsiteX9" fmla="*/ 650563 w 729620"/>
                  <a:gd name="connsiteY9" fmla="*/ 87630 h 926782"/>
                  <a:gd name="connsiteX10" fmla="*/ 650563 w 729620"/>
                  <a:gd name="connsiteY10" fmla="*/ 745807 h 926782"/>
                  <a:gd name="connsiteX11" fmla="*/ 679138 w 729620"/>
                  <a:gd name="connsiteY11" fmla="*/ 774382 h 926782"/>
                  <a:gd name="connsiteX12" fmla="*/ 729620 w 729620"/>
                  <a:gd name="connsiteY12" fmla="*/ 774382 h 926782"/>
                  <a:gd name="connsiteX13" fmla="*/ 729620 w 729620"/>
                  <a:gd name="connsiteY13" fmla="*/ 911543 h 926782"/>
                  <a:gd name="connsiteX14" fmla="*/ 579125 w 729620"/>
                  <a:gd name="connsiteY14" fmla="*/ 911543 h 926782"/>
                  <a:gd name="connsiteX15" fmla="*/ 498163 w 729620"/>
                  <a:gd name="connsiteY15" fmla="*/ 844868 h 926782"/>
                  <a:gd name="connsiteX16" fmla="*/ 498163 w 729620"/>
                  <a:gd name="connsiteY16" fmla="*/ 820103 h 926782"/>
                  <a:gd name="connsiteX17" fmla="*/ 495305 w 729620"/>
                  <a:gd name="connsiteY17" fmla="*/ 820103 h 926782"/>
                  <a:gd name="connsiteX18" fmla="*/ 291470 w 729620"/>
                  <a:gd name="connsiteY18" fmla="*/ 926782 h 926782"/>
                  <a:gd name="connsiteX19" fmla="*/ 5 w 729620"/>
                  <a:gd name="connsiteY19" fmla="*/ 583882 h 926782"/>
                  <a:gd name="connsiteX20" fmla="*/ 297185 w 729620"/>
                  <a:gd name="connsiteY20" fmla="*/ 240982 h 926782"/>
                  <a:gd name="connsiteX21" fmla="*/ 491495 w 729620"/>
                  <a:gd name="connsiteY21" fmla="*/ 582930 h 926782"/>
                  <a:gd name="connsiteX22" fmla="*/ 329570 w 729620"/>
                  <a:gd name="connsiteY22" fmla="*/ 381000 h 926782"/>
                  <a:gd name="connsiteX23" fmla="*/ 165740 w 729620"/>
                  <a:gd name="connsiteY23" fmla="*/ 583882 h 926782"/>
                  <a:gd name="connsiteX24" fmla="*/ 327665 w 729620"/>
                  <a:gd name="connsiteY24" fmla="*/ 789623 h 926782"/>
                  <a:gd name="connsiteX25" fmla="*/ 491495 w 729620"/>
                  <a:gd name="connsiteY25" fmla="*/ 582930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620" h="926782">
                    <a:moveTo>
                      <a:pt x="297185" y="240982"/>
                    </a:moveTo>
                    <a:cubicBezTo>
                      <a:pt x="440060" y="240982"/>
                      <a:pt x="485780" y="320992"/>
                      <a:pt x="485780" y="320992"/>
                    </a:cubicBezTo>
                    <a:lnTo>
                      <a:pt x="488638" y="320992"/>
                    </a:lnTo>
                    <a:cubicBezTo>
                      <a:pt x="488638" y="320992"/>
                      <a:pt x="487685" y="303848"/>
                      <a:pt x="487685" y="282892"/>
                    </a:cubicBezTo>
                    <a:lnTo>
                      <a:pt x="487685" y="166688"/>
                    </a:lnTo>
                    <a:cubicBezTo>
                      <a:pt x="487685" y="147638"/>
                      <a:pt x="477208" y="138113"/>
                      <a:pt x="459110" y="138113"/>
                    </a:cubicBezTo>
                    <a:lnTo>
                      <a:pt x="407675" y="138113"/>
                    </a:lnTo>
                    <a:lnTo>
                      <a:pt x="407675" y="0"/>
                    </a:lnTo>
                    <a:lnTo>
                      <a:pt x="562933" y="0"/>
                    </a:lnTo>
                    <a:cubicBezTo>
                      <a:pt x="622940" y="0"/>
                      <a:pt x="650563" y="26670"/>
                      <a:pt x="650563" y="87630"/>
                    </a:cubicBezTo>
                    <a:lnTo>
                      <a:pt x="650563" y="745807"/>
                    </a:lnTo>
                    <a:cubicBezTo>
                      <a:pt x="650563" y="763905"/>
                      <a:pt x="661040" y="774382"/>
                      <a:pt x="679138" y="774382"/>
                    </a:cubicBezTo>
                    <a:lnTo>
                      <a:pt x="729620" y="774382"/>
                    </a:lnTo>
                    <a:lnTo>
                      <a:pt x="729620" y="911543"/>
                    </a:lnTo>
                    <a:lnTo>
                      <a:pt x="579125" y="911543"/>
                    </a:lnTo>
                    <a:cubicBezTo>
                      <a:pt x="520070" y="911543"/>
                      <a:pt x="498163" y="882968"/>
                      <a:pt x="498163" y="844868"/>
                    </a:cubicBezTo>
                    <a:cubicBezTo>
                      <a:pt x="498163" y="830580"/>
                      <a:pt x="498163" y="820103"/>
                      <a:pt x="498163" y="820103"/>
                    </a:cubicBezTo>
                    <a:lnTo>
                      <a:pt x="495305" y="820103"/>
                    </a:lnTo>
                    <a:cubicBezTo>
                      <a:pt x="495305" y="820103"/>
                      <a:pt x="441013" y="926782"/>
                      <a:pt x="291470" y="926782"/>
                    </a:cubicBezTo>
                    <a:cubicBezTo>
                      <a:pt x="114305" y="926782"/>
                      <a:pt x="5" y="786765"/>
                      <a:pt x="5" y="583882"/>
                    </a:cubicBezTo>
                    <a:cubicBezTo>
                      <a:pt x="-947" y="376238"/>
                      <a:pt x="123830" y="240982"/>
                      <a:pt x="297185" y="240982"/>
                    </a:cubicBezTo>
                    <a:close/>
                    <a:moveTo>
                      <a:pt x="491495" y="582930"/>
                    </a:moveTo>
                    <a:cubicBezTo>
                      <a:pt x="491495" y="481965"/>
                      <a:pt x="439108" y="381000"/>
                      <a:pt x="329570" y="381000"/>
                    </a:cubicBezTo>
                    <a:cubicBezTo>
                      <a:pt x="240035" y="381000"/>
                      <a:pt x="165740" y="454342"/>
                      <a:pt x="165740" y="583882"/>
                    </a:cubicBezTo>
                    <a:cubicBezTo>
                      <a:pt x="165740" y="708660"/>
                      <a:pt x="231463" y="789623"/>
                      <a:pt x="327665" y="789623"/>
                    </a:cubicBezTo>
                    <a:cubicBezTo>
                      <a:pt x="411485" y="789623"/>
                      <a:pt x="491495" y="727710"/>
                      <a:pt x="491495" y="582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9D2AB1-4B6B-4ACE-9B15-34943EF45BC2}"/>
                  </a:ext>
                </a:extLst>
              </p:cNvPr>
              <p:cNvSpPr/>
              <p:nvPr/>
            </p:nvSpPr>
            <p:spPr>
              <a:xfrm>
                <a:off x="5331136" y="678189"/>
                <a:ext cx="622935" cy="685800"/>
              </a:xfrm>
              <a:custGeom>
                <a:avLst/>
                <a:gdLst>
                  <a:gd name="connsiteX0" fmla="*/ 332423 w 622935"/>
                  <a:gd name="connsiteY0" fmla="*/ 0 h 685800"/>
                  <a:gd name="connsiteX1" fmla="*/ 622935 w 622935"/>
                  <a:gd name="connsiteY1" fmla="*/ 310515 h 685800"/>
                  <a:gd name="connsiteX2" fmla="*/ 619125 w 622935"/>
                  <a:gd name="connsiteY2" fmla="*/ 370523 h 685800"/>
                  <a:gd name="connsiteX3" fmla="*/ 166688 w 622935"/>
                  <a:gd name="connsiteY3" fmla="*/ 370523 h 685800"/>
                  <a:gd name="connsiteX4" fmla="*/ 362902 w 622935"/>
                  <a:gd name="connsiteY4" fmla="*/ 546735 h 685800"/>
                  <a:gd name="connsiteX5" fmla="*/ 546735 w 622935"/>
                  <a:gd name="connsiteY5" fmla="*/ 473393 h 685800"/>
                  <a:gd name="connsiteX6" fmla="*/ 614363 w 622935"/>
                  <a:gd name="connsiteY6" fmla="*/ 586740 h 685800"/>
                  <a:gd name="connsiteX7" fmla="*/ 351473 w 622935"/>
                  <a:gd name="connsiteY7" fmla="*/ 685800 h 685800"/>
                  <a:gd name="connsiteX8" fmla="*/ 0 w 622935"/>
                  <a:gd name="connsiteY8" fmla="*/ 342900 h 685800"/>
                  <a:gd name="connsiteX9" fmla="*/ 332423 w 622935"/>
                  <a:gd name="connsiteY9" fmla="*/ 0 h 685800"/>
                  <a:gd name="connsiteX10" fmla="*/ 455295 w 622935"/>
                  <a:gd name="connsiteY10" fmla="*/ 258128 h 685800"/>
                  <a:gd name="connsiteX11" fmla="*/ 332423 w 622935"/>
                  <a:gd name="connsiteY11" fmla="*/ 125730 h 685800"/>
                  <a:gd name="connsiteX12" fmla="*/ 172402 w 622935"/>
                  <a:gd name="connsiteY12" fmla="*/ 258128 h 685800"/>
                  <a:gd name="connsiteX13" fmla="*/ 455295 w 622935"/>
                  <a:gd name="connsiteY13" fmla="*/ 258128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2935" h="685800">
                    <a:moveTo>
                      <a:pt x="332423" y="0"/>
                    </a:moveTo>
                    <a:cubicBezTo>
                      <a:pt x="520065" y="0"/>
                      <a:pt x="622935" y="137160"/>
                      <a:pt x="622935" y="310515"/>
                    </a:cubicBezTo>
                    <a:cubicBezTo>
                      <a:pt x="622935" y="329565"/>
                      <a:pt x="619125" y="370523"/>
                      <a:pt x="619125" y="370523"/>
                    </a:cubicBezTo>
                    <a:lnTo>
                      <a:pt x="166688" y="370523"/>
                    </a:lnTo>
                    <a:cubicBezTo>
                      <a:pt x="179070" y="485775"/>
                      <a:pt x="263843" y="546735"/>
                      <a:pt x="362902" y="546735"/>
                    </a:cubicBezTo>
                    <a:cubicBezTo>
                      <a:pt x="467677" y="546735"/>
                      <a:pt x="546735" y="473393"/>
                      <a:pt x="546735" y="473393"/>
                    </a:cubicBezTo>
                    <a:lnTo>
                      <a:pt x="614363" y="586740"/>
                    </a:lnTo>
                    <a:cubicBezTo>
                      <a:pt x="614363" y="586740"/>
                      <a:pt x="514350" y="685800"/>
                      <a:pt x="351473" y="685800"/>
                    </a:cubicBezTo>
                    <a:cubicBezTo>
                      <a:pt x="134302" y="685800"/>
                      <a:pt x="0" y="529590"/>
                      <a:pt x="0" y="342900"/>
                    </a:cubicBezTo>
                    <a:cubicBezTo>
                      <a:pt x="0" y="141923"/>
                      <a:pt x="135255" y="0"/>
                      <a:pt x="332423" y="0"/>
                    </a:cubicBezTo>
                    <a:close/>
                    <a:moveTo>
                      <a:pt x="455295" y="258128"/>
                    </a:moveTo>
                    <a:cubicBezTo>
                      <a:pt x="452438" y="180023"/>
                      <a:pt x="399098" y="125730"/>
                      <a:pt x="332423" y="125730"/>
                    </a:cubicBezTo>
                    <a:cubicBezTo>
                      <a:pt x="248602" y="125730"/>
                      <a:pt x="189548" y="176213"/>
                      <a:pt x="172402" y="258128"/>
                    </a:cubicBezTo>
                    <a:lnTo>
                      <a:pt x="455295" y="2581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669E97-76DF-4D77-B915-7BB56834E455}"/>
                </a:ext>
              </a:extLst>
            </p:cNvPr>
            <p:cNvSpPr/>
            <p:nvPr/>
          </p:nvSpPr>
          <p:spPr>
            <a:xfrm>
              <a:off x="401949" y="4772"/>
              <a:ext cx="681989" cy="680085"/>
            </a:xfrm>
            <a:custGeom>
              <a:avLst/>
              <a:gdLst>
                <a:gd name="connsiteX0" fmla="*/ 21908 w 681989"/>
                <a:gd name="connsiteY0" fmla="*/ 251460 h 680085"/>
                <a:gd name="connsiteX1" fmla="*/ 21908 w 681989"/>
                <a:gd name="connsiteY1" fmla="*/ 251460 h 680085"/>
                <a:gd name="connsiteX2" fmla="*/ 24765 w 681989"/>
                <a:gd name="connsiteY2" fmla="*/ 251460 h 680085"/>
                <a:gd name="connsiteX3" fmla="*/ 24765 w 681989"/>
                <a:gd name="connsiteY3" fmla="*/ 251460 h 680085"/>
                <a:gd name="connsiteX4" fmla="*/ 429578 w 681989"/>
                <a:gd name="connsiteY4" fmla="*/ 653415 h 680085"/>
                <a:gd name="connsiteX5" fmla="*/ 429578 w 681989"/>
                <a:gd name="connsiteY5" fmla="*/ 656273 h 680085"/>
                <a:gd name="connsiteX6" fmla="*/ 430530 w 681989"/>
                <a:gd name="connsiteY6" fmla="*/ 661988 h 680085"/>
                <a:gd name="connsiteX7" fmla="*/ 454343 w 681989"/>
                <a:gd name="connsiteY7" fmla="*/ 680085 h 680085"/>
                <a:gd name="connsiteX8" fmla="*/ 658178 w 681989"/>
                <a:gd name="connsiteY8" fmla="*/ 680085 h 680085"/>
                <a:gd name="connsiteX9" fmla="*/ 681990 w 681989"/>
                <a:gd name="connsiteY9" fmla="*/ 660083 h 680085"/>
                <a:gd name="connsiteX10" fmla="*/ 681990 w 681989"/>
                <a:gd name="connsiteY10" fmla="*/ 660083 h 680085"/>
                <a:gd name="connsiteX11" fmla="*/ 681990 w 681989"/>
                <a:gd name="connsiteY11" fmla="*/ 656273 h 680085"/>
                <a:gd name="connsiteX12" fmla="*/ 681038 w 681989"/>
                <a:gd name="connsiteY12" fmla="*/ 650558 h 680085"/>
                <a:gd name="connsiteX13" fmla="*/ 681038 w 681989"/>
                <a:gd name="connsiteY13" fmla="*/ 650558 h 680085"/>
                <a:gd name="connsiteX14" fmla="*/ 29528 w 681989"/>
                <a:gd name="connsiteY14" fmla="*/ 953 h 680085"/>
                <a:gd name="connsiteX15" fmla="*/ 23813 w 681989"/>
                <a:gd name="connsiteY15" fmla="*/ 0 h 680085"/>
                <a:gd name="connsiteX16" fmla="*/ 20003 w 681989"/>
                <a:gd name="connsiteY16" fmla="*/ 0 h 680085"/>
                <a:gd name="connsiteX17" fmla="*/ 0 w 681989"/>
                <a:gd name="connsiteY17" fmla="*/ 23813 h 680085"/>
                <a:gd name="connsiteX18" fmla="*/ 0 w 681989"/>
                <a:gd name="connsiteY18" fmla="*/ 227648 h 680085"/>
                <a:gd name="connsiteX19" fmla="*/ 21908 w 681989"/>
                <a:gd name="connsiteY19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1989" h="680085">
                  <a:moveTo>
                    <a:pt x="21908" y="251460"/>
                  </a:moveTo>
                  <a:lnTo>
                    <a:pt x="21908" y="251460"/>
                  </a:ln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3"/>
                    <a:pt x="415290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3"/>
                    <a:pt x="430530" y="661988"/>
                  </a:cubicBezTo>
                  <a:cubicBezTo>
                    <a:pt x="433388" y="672465"/>
                    <a:pt x="442913" y="680085"/>
                    <a:pt x="454343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3"/>
                    <a:pt x="681990" y="660083"/>
                  </a:cubicBezTo>
                  <a:cubicBezTo>
                    <a:pt x="681990" y="660083"/>
                    <a:pt x="681990" y="660083"/>
                    <a:pt x="681990" y="660083"/>
                  </a:cubicBezTo>
                  <a:cubicBezTo>
                    <a:pt x="681990" y="659130"/>
                    <a:pt x="681990" y="657225"/>
                    <a:pt x="681990" y="656273"/>
                  </a:cubicBezTo>
                  <a:cubicBezTo>
                    <a:pt x="681990" y="654368"/>
                    <a:pt x="681990" y="652463"/>
                    <a:pt x="681038" y="650558"/>
                  </a:cubicBezTo>
                  <a:cubicBezTo>
                    <a:pt x="681038" y="650558"/>
                    <a:pt x="681038" y="650558"/>
                    <a:pt x="681038" y="650558"/>
                  </a:cubicBezTo>
                  <a:cubicBezTo>
                    <a:pt x="664845" y="298133"/>
                    <a:pt x="381953" y="15240"/>
                    <a:pt x="29528" y="953"/>
                  </a:cubicBezTo>
                  <a:cubicBezTo>
                    <a:pt x="27623" y="0"/>
                    <a:pt x="25718" y="0"/>
                    <a:pt x="23813" y="0"/>
                  </a:cubicBezTo>
                  <a:cubicBezTo>
                    <a:pt x="22860" y="0"/>
                    <a:pt x="21908" y="0"/>
                    <a:pt x="20003" y="0"/>
                  </a:cubicBezTo>
                  <a:cubicBezTo>
                    <a:pt x="8573" y="1905"/>
                    <a:pt x="0" y="12383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8"/>
                    <a:pt x="21908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48CE2D-A2A3-4A94-849F-4F459CCABE17}"/>
                </a:ext>
              </a:extLst>
            </p:cNvPr>
            <p:cNvSpPr/>
            <p:nvPr/>
          </p:nvSpPr>
          <p:spPr>
            <a:xfrm>
              <a:off x="1082986" y="4772"/>
              <a:ext cx="681037" cy="680085"/>
            </a:xfrm>
            <a:custGeom>
              <a:avLst/>
              <a:gdLst>
                <a:gd name="connsiteX0" fmla="*/ 20955 w 681037"/>
                <a:gd name="connsiteY0" fmla="*/ 251460 h 680085"/>
                <a:gd name="connsiteX1" fmla="*/ 23813 w 681037"/>
                <a:gd name="connsiteY1" fmla="*/ 251460 h 680085"/>
                <a:gd name="connsiteX2" fmla="*/ 23813 w 681037"/>
                <a:gd name="connsiteY2" fmla="*/ 251460 h 680085"/>
                <a:gd name="connsiteX3" fmla="*/ 428625 w 681037"/>
                <a:gd name="connsiteY3" fmla="*/ 653415 h 680085"/>
                <a:gd name="connsiteX4" fmla="*/ 428625 w 681037"/>
                <a:gd name="connsiteY4" fmla="*/ 656273 h 680085"/>
                <a:gd name="connsiteX5" fmla="*/ 429578 w 681037"/>
                <a:gd name="connsiteY5" fmla="*/ 661988 h 680085"/>
                <a:gd name="connsiteX6" fmla="*/ 453390 w 681037"/>
                <a:gd name="connsiteY6" fmla="*/ 680085 h 680085"/>
                <a:gd name="connsiteX7" fmla="*/ 657225 w 681037"/>
                <a:gd name="connsiteY7" fmla="*/ 680085 h 680085"/>
                <a:gd name="connsiteX8" fmla="*/ 681038 w 681037"/>
                <a:gd name="connsiteY8" fmla="*/ 660083 h 680085"/>
                <a:gd name="connsiteX9" fmla="*/ 681038 w 681037"/>
                <a:gd name="connsiteY9" fmla="*/ 660083 h 680085"/>
                <a:gd name="connsiteX10" fmla="*/ 681038 w 681037"/>
                <a:gd name="connsiteY10" fmla="*/ 656273 h 680085"/>
                <a:gd name="connsiteX11" fmla="*/ 680085 w 681037"/>
                <a:gd name="connsiteY11" fmla="*/ 650558 h 680085"/>
                <a:gd name="connsiteX12" fmla="*/ 680085 w 681037"/>
                <a:gd name="connsiteY12" fmla="*/ 650558 h 680085"/>
                <a:gd name="connsiteX13" fmla="*/ 29527 w 681037"/>
                <a:gd name="connsiteY13" fmla="*/ 0 h 680085"/>
                <a:gd name="connsiteX14" fmla="*/ 23813 w 681037"/>
                <a:gd name="connsiteY14" fmla="*/ 0 h 680085"/>
                <a:gd name="connsiteX15" fmla="*/ 20002 w 681037"/>
                <a:gd name="connsiteY15" fmla="*/ 0 h 680085"/>
                <a:gd name="connsiteX16" fmla="*/ 0 w 681037"/>
                <a:gd name="connsiteY16" fmla="*/ 23813 h 680085"/>
                <a:gd name="connsiteX17" fmla="*/ 0 w 681037"/>
                <a:gd name="connsiteY17" fmla="*/ 227648 h 680085"/>
                <a:gd name="connsiteX18" fmla="*/ 20955 w 681037"/>
                <a:gd name="connsiteY18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037" h="680085">
                  <a:moveTo>
                    <a:pt x="20955" y="251460"/>
                  </a:moveTo>
                  <a:cubicBezTo>
                    <a:pt x="21908" y="251460"/>
                    <a:pt x="22860" y="251460"/>
                    <a:pt x="23813" y="251460"/>
                  </a:cubicBezTo>
                  <a:lnTo>
                    <a:pt x="23813" y="251460"/>
                  </a:lnTo>
                  <a:cubicBezTo>
                    <a:pt x="240983" y="263843"/>
                    <a:pt x="415290" y="436245"/>
                    <a:pt x="428625" y="653415"/>
                  </a:cubicBezTo>
                  <a:cubicBezTo>
                    <a:pt x="428625" y="654368"/>
                    <a:pt x="428625" y="655320"/>
                    <a:pt x="428625" y="656273"/>
                  </a:cubicBezTo>
                  <a:cubicBezTo>
                    <a:pt x="428625" y="658178"/>
                    <a:pt x="428625" y="660083"/>
                    <a:pt x="429578" y="661988"/>
                  </a:cubicBezTo>
                  <a:cubicBezTo>
                    <a:pt x="432435" y="672465"/>
                    <a:pt x="441960" y="680085"/>
                    <a:pt x="453390" y="680085"/>
                  </a:cubicBezTo>
                  <a:lnTo>
                    <a:pt x="657225" y="680085"/>
                  </a:lnTo>
                  <a:cubicBezTo>
                    <a:pt x="669608" y="680085"/>
                    <a:pt x="679133" y="671513"/>
                    <a:pt x="681038" y="660083"/>
                  </a:cubicBezTo>
                  <a:cubicBezTo>
                    <a:pt x="681038" y="660083"/>
                    <a:pt x="681038" y="660083"/>
                    <a:pt x="681038" y="660083"/>
                  </a:cubicBezTo>
                  <a:cubicBezTo>
                    <a:pt x="681038" y="659130"/>
                    <a:pt x="681038" y="657225"/>
                    <a:pt x="681038" y="656273"/>
                  </a:cubicBezTo>
                  <a:cubicBezTo>
                    <a:pt x="681038" y="654368"/>
                    <a:pt x="681038" y="652463"/>
                    <a:pt x="680085" y="650558"/>
                  </a:cubicBezTo>
                  <a:cubicBezTo>
                    <a:pt x="680085" y="650558"/>
                    <a:pt x="680085" y="650558"/>
                    <a:pt x="680085" y="650558"/>
                  </a:cubicBezTo>
                  <a:cubicBezTo>
                    <a:pt x="664845" y="298133"/>
                    <a:pt x="381953" y="15240"/>
                    <a:pt x="29527" y="0"/>
                  </a:cubicBezTo>
                  <a:cubicBezTo>
                    <a:pt x="27623" y="0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8573" y="250508"/>
                    <a:pt x="20955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1BECC-7AAC-407B-8C4F-C0650ADC0726}"/>
                </a:ext>
              </a:extLst>
            </p:cNvPr>
            <p:cNvSpPr/>
            <p:nvPr/>
          </p:nvSpPr>
          <p:spPr>
            <a:xfrm>
              <a:off x="401949" y="685809"/>
              <a:ext cx="680085" cy="681037"/>
            </a:xfrm>
            <a:custGeom>
              <a:avLst/>
              <a:gdLst>
                <a:gd name="connsiteX0" fmla="*/ 651510 w 680085"/>
                <a:gd name="connsiteY0" fmla="*/ 680085 h 681037"/>
                <a:gd name="connsiteX1" fmla="*/ 953 w 680085"/>
                <a:gd name="connsiteY1" fmla="*/ 29527 h 681037"/>
                <a:gd name="connsiteX2" fmla="*/ 0 w 680085"/>
                <a:gd name="connsiteY2" fmla="*/ 23813 h 681037"/>
                <a:gd name="connsiteX3" fmla="*/ 0 w 680085"/>
                <a:gd name="connsiteY3" fmla="*/ 20002 h 681037"/>
                <a:gd name="connsiteX4" fmla="*/ 23813 w 680085"/>
                <a:gd name="connsiteY4" fmla="*/ 0 h 681037"/>
                <a:gd name="connsiteX5" fmla="*/ 227648 w 680085"/>
                <a:gd name="connsiteY5" fmla="*/ 0 h 681037"/>
                <a:gd name="connsiteX6" fmla="*/ 251460 w 680085"/>
                <a:gd name="connsiteY6" fmla="*/ 20955 h 681037"/>
                <a:gd name="connsiteX7" fmla="*/ 251460 w 680085"/>
                <a:gd name="connsiteY7" fmla="*/ 20955 h 681037"/>
                <a:gd name="connsiteX8" fmla="*/ 251460 w 680085"/>
                <a:gd name="connsiteY8" fmla="*/ 23813 h 681037"/>
                <a:gd name="connsiteX9" fmla="*/ 251460 w 680085"/>
                <a:gd name="connsiteY9" fmla="*/ 23813 h 681037"/>
                <a:gd name="connsiteX10" fmla="*/ 653415 w 680085"/>
                <a:gd name="connsiteY10" fmla="*/ 428625 h 681037"/>
                <a:gd name="connsiteX11" fmla="*/ 656273 w 680085"/>
                <a:gd name="connsiteY11" fmla="*/ 428625 h 681037"/>
                <a:gd name="connsiteX12" fmla="*/ 661988 w 680085"/>
                <a:gd name="connsiteY12" fmla="*/ 429578 h 681037"/>
                <a:gd name="connsiteX13" fmla="*/ 661988 w 680085"/>
                <a:gd name="connsiteY13" fmla="*/ 429578 h 681037"/>
                <a:gd name="connsiteX14" fmla="*/ 680085 w 680085"/>
                <a:gd name="connsiteY14" fmla="*/ 453390 h 681037"/>
                <a:gd name="connsiteX15" fmla="*/ 680085 w 680085"/>
                <a:gd name="connsiteY15" fmla="*/ 657225 h 681037"/>
                <a:gd name="connsiteX16" fmla="*/ 660083 w 680085"/>
                <a:gd name="connsiteY16" fmla="*/ 681038 h 681037"/>
                <a:gd name="connsiteX17" fmla="*/ 660083 w 680085"/>
                <a:gd name="connsiteY17" fmla="*/ 681038 h 681037"/>
                <a:gd name="connsiteX18" fmla="*/ 656273 w 680085"/>
                <a:gd name="connsiteY18" fmla="*/ 681038 h 681037"/>
                <a:gd name="connsiteX19" fmla="*/ 651510 w 680085"/>
                <a:gd name="connsiteY19" fmla="*/ 680085 h 681037"/>
                <a:gd name="connsiteX20" fmla="*/ 651510 w 680085"/>
                <a:gd name="connsiteY20" fmla="*/ 680085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0085" h="681037">
                  <a:moveTo>
                    <a:pt x="651510" y="680085"/>
                  </a:moveTo>
                  <a:cubicBezTo>
                    <a:pt x="299085" y="664845"/>
                    <a:pt x="16193" y="381953"/>
                    <a:pt x="953" y="29527"/>
                  </a:cubicBezTo>
                  <a:cubicBezTo>
                    <a:pt x="0" y="27623"/>
                    <a:pt x="0" y="25717"/>
                    <a:pt x="0" y="23813"/>
                  </a:cubicBezTo>
                  <a:cubicBezTo>
                    <a:pt x="0" y="22860"/>
                    <a:pt x="0" y="20955"/>
                    <a:pt x="0" y="20002"/>
                  </a:cubicBezTo>
                  <a:cubicBezTo>
                    <a:pt x="1905" y="8573"/>
                    <a:pt x="11430" y="0"/>
                    <a:pt x="23813" y="0"/>
                  </a:cubicBezTo>
                  <a:lnTo>
                    <a:pt x="227648" y="0"/>
                  </a:lnTo>
                  <a:cubicBezTo>
                    <a:pt x="240030" y="0"/>
                    <a:pt x="250508" y="9525"/>
                    <a:pt x="251460" y="20955"/>
                  </a:cubicBezTo>
                  <a:lnTo>
                    <a:pt x="251460" y="20955"/>
                  </a:lnTo>
                  <a:cubicBezTo>
                    <a:pt x="251460" y="21908"/>
                    <a:pt x="251460" y="22860"/>
                    <a:pt x="251460" y="23813"/>
                  </a:cubicBezTo>
                  <a:lnTo>
                    <a:pt x="251460" y="23813"/>
                  </a:lnTo>
                  <a:cubicBezTo>
                    <a:pt x="263843" y="240983"/>
                    <a:pt x="436245" y="414338"/>
                    <a:pt x="653415" y="428625"/>
                  </a:cubicBezTo>
                  <a:cubicBezTo>
                    <a:pt x="654368" y="428625"/>
                    <a:pt x="655320" y="428625"/>
                    <a:pt x="656273" y="428625"/>
                  </a:cubicBezTo>
                  <a:cubicBezTo>
                    <a:pt x="658178" y="428625"/>
                    <a:pt x="660083" y="428625"/>
                    <a:pt x="661988" y="429578"/>
                  </a:cubicBezTo>
                  <a:lnTo>
                    <a:pt x="661988" y="429578"/>
                  </a:lnTo>
                  <a:cubicBezTo>
                    <a:pt x="672465" y="432435"/>
                    <a:pt x="680085" y="441960"/>
                    <a:pt x="680085" y="453390"/>
                  </a:cubicBezTo>
                  <a:lnTo>
                    <a:pt x="680085" y="657225"/>
                  </a:lnTo>
                  <a:cubicBezTo>
                    <a:pt x="680085" y="669608"/>
                    <a:pt x="671513" y="679133"/>
                    <a:pt x="660083" y="681038"/>
                  </a:cubicBezTo>
                  <a:cubicBezTo>
                    <a:pt x="660083" y="681038"/>
                    <a:pt x="660083" y="681038"/>
                    <a:pt x="660083" y="681038"/>
                  </a:cubicBezTo>
                  <a:cubicBezTo>
                    <a:pt x="659130" y="681038"/>
                    <a:pt x="657225" y="681038"/>
                    <a:pt x="656273" y="681038"/>
                  </a:cubicBezTo>
                  <a:cubicBezTo>
                    <a:pt x="654368" y="680085"/>
                    <a:pt x="652463" y="680085"/>
                    <a:pt x="651510" y="680085"/>
                  </a:cubicBezTo>
                  <a:cubicBezTo>
                    <a:pt x="651510" y="680085"/>
                    <a:pt x="651510" y="680085"/>
                    <a:pt x="651510" y="680085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EF997-7D12-42F2-B1E2-1CD002F4AF48}"/>
                </a:ext>
              </a:extLst>
            </p:cNvPr>
            <p:cNvSpPr/>
            <p:nvPr/>
          </p:nvSpPr>
          <p:spPr>
            <a:xfrm>
              <a:off x="1082986" y="684857"/>
              <a:ext cx="681990" cy="680085"/>
            </a:xfrm>
            <a:custGeom>
              <a:avLst/>
              <a:gdLst>
                <a:gd name="connsiteX0" fmla="*/ 680085 w 681990"/>
                <a:gd name="connsiteY0" fmla="*/ 651510 h 680085"/>
                <a:gd name="connsiteX1" fmla="*/ 680085 w 681990"/>
                <a:gd name="connsiteY1" fmla="*/ 651510 h 680085"/>
                <a:gd name="connsiteX2" fmla="*/ 29527 w 681990"/>
                <a:gd name="connsiteY2" fmla="*/ 952 h 680085"/>
                <a:gd name="connsiteX3" fmla="*/ 23813 w 681990"/>
                <a:gd name="connsiteY3" fmla="*/ 0 h 680085"/>
                <a:gd name="connsiteX4" fmla="*/ 20002 w 681990"/>
                <a:gd name="connsiteY4" fmla="*/ 0 h 680085"/>
                <a:gd name="connsiteX5" fmla="*/ 0 w 681990"/>
                <a:gd name="connsiteY5" fmla="*/ 23813 h 680085"/>
                <a:gd name="connsiteX6" fmla="*/ 0 w 681990"/>
                <a:gd name="connsiteY6" fmla="*/ 227648 h 680085"/>
                <a:gd name="connsiteX7" fmla="*/ 21908 w 681990"/>
                <a:gd name="connsiteY7" fmla="*/ 251460 h 680085"/>
                <a:gd name="connsiteX8" fmla="*/ 24765 w 681990"/>
                <a:gd name="connsiteY8" fmla="*/ 251460 h 680085"/>
                <a:gd name="connsiteX9" fmla="*/ 24765 w 681990"/>
                <a:gd name="connsiteY9" fmla="*/ 251460 h 680085"/>
                <a:gd name="connsiteX10" fmla="*/ 429578 w 681990"/>
                <a:gd name="connsiteY10" fmla="*/ 653415 h 680085"/>
                <a:gd name="connsiteX11" fmla="*/ 429578 w 681990"/>
                <a:gd name="connsiteY11" fmla="*/ 656273 h 680085"/>
                <a:gd name="connsiteX12" fmla="*/ 430530 w 681990"/>
                <a:gd name="connsiteY12" fmla="*/ 661987 h 680085"/>
                <a:gd name="connsiteX13" fmla="*/ 430530 w 681990"/>
                <a:gd name="connsiteY13" fmla="*/ 661987 h 680085"/>
                <a:gd name="connsiteX14" fmla="*/ 454342 w 681990"/>
                <a:gd name="connsiteY14" fmla="*/ 680085 h 680085"/>
                <a:gd name="connsiteX15" fmla="*/ 658178 w 681990"/>
                <a:gd name="connsiteY15" fmla="*/ 680085 h 680085"/>
                <a:gd name="connsiteX16" fmla="*/ 681990 w 681990"/>
                <a:gd name="connsiteY16" fmla="*/ 660082 h 680085"/>
                <a:gd name="connsiteX17" fmla="*/ 681990 w 681990"/>
                <a:gd name="connsiteY17" fmla="*/ 660082 h 680085"/>
                <a:gd name="connsiteX18" fmla="*/ 681990 w 681990"/>
                <a:gd name="connsiteY18" fmla="*/ 659130 h 680085"/>
                <a:gd name="connsiteX19" fmla="*/ 681990 w 681990"/>
                <a:gd name="connsiteY19" fmla="*/ 656273 h 680085"/>
                <a:gd name="connsiteX20" fmla="*/ 680085 w 681990"/>
                <a:gd name="connsiteY20" fmla="*/ 65151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1990" h="680085">
                  <a:moveTo>
                    <a:pt x="680085" y="651510"/>
                  </a:moveTo>
                  <a:cubicBezTo>
                    <a:pt x="680085" y="651510"/>
                    <a:pt x="680085" y="651510"/>
                    <a:pt x="680085" y="651510"/>
                  </a:cubicBezTo>
                  <a:cubicBezTo>
                    <a:pt x="664845" y="299085"/>
                    <a:pt x="381953" y="16192"/>
                    <a:pt x="29527" y="952"/>
                  </a:cubicBezTo>
                  <a:cubicBezTo>
                    <a:pt x="27623" y="952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7"/>
                    <a:pt x="21908" y="251460"/>
                  </a:cubicBez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2"/>
                    <a:pt x="416242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2"/>
                    <a:pt x="430530" y="661987"/>
                  </a:cubicBezTo>
                  <a:cubicBezTo>
                    <a:pt x="430530" y="661987"/>
                    <a:pt x="430530" y="661987"/>
                    <a:pt x="430530" y="661987"/>
                  </a:cubicBezTo>
                  <a:cubicBezTo>
                    <a:pt x="433388" y="672465"/>
                    <a:pt x="442913" y="680085"/>
                    <a:pt x="454342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2"/>
                    <a:pt x="681990" y="660082"/>
                  </a:cubicBezTo>
                  <a:cubicBezTo>
                    <a:pt x="681990" y="660082"/>
                    <a:pt x="681990" y="660082"/>
                    <a:pt x="681990" y="660082"/>
                  </a:cubicBezTo>
                  <a:cubicBezTo>
                    <a:pt x="681990" y="660082"/>
                    <a:pt x="681990" y="659130"/>
                    <a:pt x="681990" y="659130"/>
                  </a:cubicBezTo>
                  <a:cubicBezTo>
                    <a:pt x="681990" y="658178"/>
                    <a:pt x="681990" y="657225"/>
                    <a:pt x="681990" y="656273"/>
                  </a:cubicBezTo>
                  <a:cubicBezTo>
                    <a:pt x="680085" y="655320"/>
                    <a:pt x="680085" y="653415"/>
                    <a:pt x="680085" y="65151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B4F249-A483-430D-98C9-C75E8CA89BD4}"/>
                </a:ext>
              </a:extLst>
            </p:cNvPr>
            <p:cNvSpPr/>
            <p:nvPr/>
          </p:nvSpPr>
          <p:spPr>
            <a:xfrm>
              <a:off x="392424" y="804872"/>
              <a:ext cx="544830" cy="543877"/>
            </a:xfrm>
            <a:custGeom>
              <a:avLst/>
              <a:gdLst>
                <a:gd name="connsiteX0" fmla="*/ 272415 w 544830"/>
                <a:gd name="connsiteY0" fmla="*/ 0 h 543877"/>
                <a:gd name="connsiteX1" fmla="*/ 0 w 544830"/>
                <a:gd name="connsiteY1" fmla="*/ 271463 h 543877"/>
                <a:gd name="connsiteX2" fmla="*/ 272415 w 544830"/>
                <a:gd name="connsiteY2" fmla="*/ 543878 h 543877"/>
                <a:gd name="connsiteX3" fmla="*/ 544830 w 544830"/>
                <a:gd name="connsiteY3" fmla="*/ 271463 h 543877"/>
                <a:gd name="connsiteX4" fmla="*/ 272415 w 544830"/>
                <a:gd name="connsiteY4" fmla="*/ 0 h 543877"/>
                <a:gd name="connsiteX5" fmla="*/ 391478 w 544830"/>
                <a:gd name="connsiteY5" fmla="*/ 294323 h 543877"/>
                <a:gd name="connsiteX6" fmla="*/ 294323 w 544830"/>
                <a:gd name="connsiteY6" fmla="*/ 294323 h 543877"/>
                <a:gd name="connsiteX7" fmla="*/ 294323 w 544830"/>
                <a:gd name="connsiteY7" fmla="*/ 390525 h 543877"/>
                <a:gd name="connsiteX8" fmla="*/ 271463 w 544830"/>
                <a:gd name="connsiteY8" fmla="*/ 413385 h 543877"/>
                <a:gd name="connsiteX9" fmla="*/ 248603 w 544830"/>
                <a:gd name="connsiteY9" fmla="*/ 390525 h 543877"/>
                <a:gd name="connsiteX10" fmla="*/ 248603 w 544830"/>
                <a:gd name="connsiteY10" fmla="*/ 294323 h 543877"/>
                <a:gd name="connsiteX11" fmla="*/ 153353 w 544830"/>
                <a:gd name="connsiteY11" fmla="*/ 294323 h 543877"/>
                <a:gd name="connsiteX12" fmla="*/ 130493 w 544830"/>
                <a:gd name="connsiteY12" fmla="*/ 271463 h 543877"/>
                <a:gd name="connsiteX13" fmla="*/ 153353 w 544830"/>
                <a:gd name="connsiteY13" fmla="*/ 248602 h 543877"/>
                <a:gd name="connsiteX14" fmla="*/ 249555 w 544830"/>
                <a:gd name="connsiteY14" fmla="*/ 248602 h 543877"/>
                <a:gd name="connsiteX15" fmla="*/ 249555 w 544830"/>
                <a:gd name="connsiteY15" fmla="*/ 152400 h 543877"/>
                <a:gd name="connsiteX16" fmla="*/ 272415 w 544830"/>
                <a:gd name="connsiteY16" fmla="*/ 129540 h 543877"/>
                <a:gd name="connsiteX17" fmla="*/ 295275 w 544830"/>
                <a:gd name="connsiteY17" fmla="*/ 152400 h 543877"/>
                <a:gd name="connsiteX18" fmla="*/ 295275 w 544830"/>
                <a:gd name="connsiteY18" fmla="*/ 248602 h 543877"/>
                <a:gd name="connsiteX19" fmla="*/ 391478 w 544830"/>
                <a:gd name="connsiteY19" fmla="*/ 248602 h 543877"/>
                <a:gd name="connsiteX20" fmla="*/ 414338 w 544830"/>
                <a:gd name="connsiteY20" fmla="*/ 271463 h 543877"/>
                <a:gd name="connsiteX21" fmla="*/ 391478 w 544830"/>
                <a:gd name="connsiteY21" fmla="*/ 294323 h 5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830" h="543877">
                  <a:moveTo>
                    <a:pt x="272415" y="0"/>
                  </a:moveTo>
                  <a:cubicBezTo>
                    <a:pt x="121920" y="0"/>
                    <a:pt x="0" y="121920"/>
                    <a:pt x="0" y="271463"/>
                  </a:cubicBezTo>
                  <a:cubicBezTo>
                    <a:pt x="0" y="421005"/>
                    <a:pt x="121920" y="543878"/>
                    <a:pt x="272415" y="543878"/>
                  </a:cubicBezTo>
                  <a:cubicBezTo>
                    <a:pt x="422910" y="543878"/>
                    <a:pt x="544830" y="421958"/>
                    <a:pt x="544830" y="271463"/>
                  </a:cubicBezTo>
                  <a:cubicBezTo>
                    <a:pt x="544830" y="120967"/>
                    <a:pt x="421958" y="0"/>
                    <a:pt x="272415" y="0"/>
                  </a:cubicBezTo>
                  <a:close/>
                  <a:moveTo>
                    <a:pt x="391478" y="294323"/>
                  </a:moveTo>
                  <a:lnTo>
                    <a:pt x="294323" y="294323"/>
                  </a:lnTo>
                  <a:lnTo>
                    <a:pt x="294323" y="390525"/>
                  </a:lnTo>
                  <a:cubicBezTo>
                    <a:pt x="294323" y="402908"/>
                    <a:pt x="283845" y="413385"/>
                    <a:pt x="271463" y="413385"/>
                  </a:cubicBezTo>
                  <a:cubicBezTo>
                    <a:pt x="259080" y="413385"/>
                    <a:pt x="248603" y="402908"/>
                    <a:pt x="248603" y="390525"/>
                  </a:cubicBezTo>
                  <a:lnTo>
                    <a:pt x="248603" y="294323"/>
                  </a:lnTo>
                  <a:lnTo>
                    <a:pt x="153353" y="294323"/>
                  </a:lnTo>
                  <a:cubicBezTo>
                    <a:pt x="140970" y="294323"/>
                    <a:pt x="130493" y="283845"/>
                    <a:pt x="130493" y="271463"/>
                  </a:cubicBezTo>
                  <a:cubicBezTo>
                    <a:pt x="130493" y="259080"/>
                    <a:pt x="140970" y="248602"/>
                    <a:pt x="153353" y="248602"/>
                  </a:cubicBezTo>
                  <a:lnTo>
                    <a:pt x="249555" y="248602"/>
                  </a:lnTo>
                  <a:lnTo>
                    <a:pt x="249555" y="152400"/>
                  </a:lnTo>
                  <a:cubicBezTo>
                    <a:pt x="249555" y="140017"/>
                    <a:pt x="260033" y="129540"/>
                    <a:pt x="272415" y="129540"/>
                  </a:cubicBezTo>
                  <a:cubicBezTo>
                    <a:pt x="284798" y="129540"/>
                    <a:pt x="295275" y="140017"/>
                    <a:pt x="295275" y="152400"/>
                  </a:cubicBezTo>
                  <a:lnTo>
                    <a:pt x="295275" y="248602"/>
                  </a:lnTo>
                  <a:lnTo>
                    <a:pt x="391478" y="248602"/>
                  </a:lnTo>
                  <a:cubicBezTo>
                    <a:pt x="403860" y="248602"/>
                    <a:pt x="414338" y="259080"/>
                    <a:pt x="414338" y="271463"/>
                  </a:cubicBezTo>
                  <a:cubicBezTo>
                    <a:pt x="413385" y="283845"/>
                    <a:pt x="403860" y="294323"/>
                    <a:pt x="391478" y="2943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39A78-0258-415C-A46D-BB8BF0EC4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t="18972" r="17740" b="26320"/>
          <a:stretch/>
        </p:blipFill>
        <p:spPr>
          <a:xfrm>
            <a:off x="10964414" y="6410742"/>
            <a:ext cx="843987" cy="1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67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80EB271-2A5F-484C-8D65-F01866EE98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15178" y="3612734"/>
            <a:ext cx="1249680" cy="1223011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342900" dir="5400000" sx="89000" sy="89000" algn="t" rotWithShape="0">
              <a:prstClr val="black">
                <a:alpha val="13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32364313-C146-4BC8-A07E-8C1F127ACF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71747" y="1803897"/>
            <a:ext cx="1415166" cy="1422980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342900" dir="5400000" sx="89000" sy="89000" algn="t" rotWithShape="0">
              <a:prstClr val="black">
                <a:alpha val="13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88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 animBg="1"/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25A44E-0E23-4CAE-BF13-8658C5880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31771" y="974725"/>
            <a:ext cx="7912554" cy="5997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1ACD09-BCF1-42CF-AF3C-7DFBAB7A1801}"/>
              </a:ext>
            </a:extLst>
          </p:cNvPr>
          <p:cNvSpPr txBox="1"/>
          <p:nvPr userDrawn="1"/>
        </p:nvSpPr>
        <p:spPr>
          <a:xfrm>
            <a:off x="437794" y="330316"/>
            <a:ext cx="1448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58000">
                      <a:schemeClr val="accent1"/>
                    </a:gs>
                    <a:gs pos="26000">
                      <a:schemeClr val="accent4">
                        <a:alpha val="98000"/>
                      </a:schemeClr>
                    </a:gs>
                    <a:gs pos="100000">
                      <a:schemeClr val="accent2"/>
                    </a:gs>
                  </a:gsLst>
                  <a:lin ang="4200000" scaled="0"/>
                  <a:tileRect/>
                </a:gradFill>
                <a:latin typeface="+mj-lt"/>
                <a:cs typeface="Teko SemiBold" panose="02000000000000000000" pitchFamily="2" charset="0"/>
              </a:rPr>
              <a:t>VRSPACE</a:t>
            </a:r>
            <a:endParaRPr lang="en-ID" sz="2400" dirty="0">
              <a:gradFill flip="none" rotWithShape="1">
                <a:gsLst>
                  <a:gs pos="58000">
                    <a:schemeClr val="accent1"/>
                  </a:gs>
                  <a:gs pos="26000">
                    <a:schemeClr val="accent4">
                      <a:alpha val="98000"/>
                    </a:schemeClr>
                  </a:gs>
                  <a:gs pos="100000">
                    <a:schemeClr val="accent2"/>
                  </a:gs>
                </a:gsLst>
                <a:lin ang="4200000" scaled="0"/>
                <a:tileRect/>
              </a:gradFill>
              <a:latin typeface="+mj-lt"/>
              <a:cs typeface="Teko SemiBold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747BFBE-59E1-48B9-B6FA-1B4FD95EE888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chemeClr val="accent1">
                  <a:lumMod val="68000"/>
                  <a:alpha val="27000"/>
                </a:schemeClr>
              </a:gs>
              <a:gs pos="67000">
                <a:schemeClr val="accent4">
                  <a:lumMod val="70000"/>
                  <a:alpha val="19000"/>
                </a:schemeClr>
              </a:gs>
              <a:gs pos="100000">
                <a:schemeClr val="accent4">
                  <a:alpha val="19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65000">
                  <a:schemeClr val="accent4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19200000" scaled="0"/>
              <a:tileRect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D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5B6FE-8C49-4DE2-A878-DA55B7B3D251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1">
                    <a:lumMod val="95000"/>
                    <a:lumOff val="5000"/>
                  </a:schemeClr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tx1">
                  <a:lumMod val="95000"/>
                  <a:lumOff val="5000"/>
                </a:schemeClr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48886-C6DB-47BF-851C-583BECC6135C}"/>
              </a:ext>
            </a:extLst>
          </p:cNvPr>
          <p:cNvSpPr txBox="1"/>
          <p:nvPr userDrawn="1"/>
        </p:nvSpPr>
        <p:spPr>
          <a:xfrm>
            <a:off x="437795" y="6139643"/>
            <a:ext cx="2454696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ea typeface="Roboto Light" panose="02000000000000000000" pitchFamily="2" charset="0"/>
                <a:cs typeface="Poppins" panose="00000500000000000000" pitchFamily="2" charset="0"/>
              </a:rPr>
              <a:t>www.website.com</a:t>
            </a:r>
          </a:p>
        </p:txBody>
      </p:sp>
    </p:spTree>
    <p:extLst>
      <p:ext uri="{BB962C8B-B14F-4D97-AF65-F5344CB8AC3E}">
        <p14:creationId xmlns:p14="http://schemas.microsoft.com/office/powerpoint/2010/main" val="19176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1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Motion origin="layout" path="M -0.00442 0.00162 C -0.02409 -0.00394 -0.01028 0.00185 -0.05039 -0.00394 C -0.05325 -0.00232 0.01784 0.01481 0.02604 0.02037 C 0.03451 0.02592 -0.00364 -0.00278 -2.08333E-6 1.85185E-6 " pathEditMode="relative" rAng="0" ptsTypes="AA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00" y="69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2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CD34DD-0E20-41A3-B7DD-EB9026B075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4544" y="3008323"/>
            <a:ext cx="3274049" cy="3010426"/>
          </a:xfrm>
          <a:prstGeom prst="roundRect">
            <a:avLst>
              <a:gd name="adj" fmla="val 8471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304800" dir="5400000" sx="90000" sy="9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08EAB8-EEAB-46AC-885A-F47FF0B65C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05301" y="994285"/>
            <a:ext cx="3714750" cy="2332603"/>
          </a:xfrm>
          <a:prstGeom prst="roundRect">
            <a:avLst>
              <a:gd name="adj" fmla="val 7305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304800" dir="5400000" sx="90000" sy="9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3192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8" grpId="0" animBg="1"/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45B3439-A382-4E99-8D11-E7140C1A8E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33113" y="1189069"/>
            <a:ext cx="2016293" cy="1887596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368300" dir="5400000" sx="85000" sy="85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EC63AC90-75EA-4744-8C59-7F38616786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04863" y="1189069"/>
            <a:ext cx="2016293" cy="1887596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368300" dir="5400000" sx="85000" sy="85000" algn="t" rotWithShape="0">
              <a:prstClr val="black">
                <a:alpha val="18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43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870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Custom Layout">
    <p:bg>
      <p:bgPr>
        <a:gradFill>
          <a:gsLst>
            <a:gs pos="0">
              <a:srgbClr val="18041A"/>
            </a:gs>
            <a:gs pos="33000">
              <a:srgbClr val="000000"/>
            </a:gs>
            <a:gs pos="100000">
              <a:srgbClr val="3C055B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4515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2779CCC-8169-4A07-A6BA-60C9646D3CBD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chemeClr val="accent1">
                  <a:lumMod val="68000"/>
                  <a:alpha val="27000"/>
                </a:schemeClr>
              </a:gs>
              <a:gs pos="67000">
                <a:schemeClr val="accent4">
                  <a:lumMod val="70000"/>
                  <a:alpha val="19000"/>
                </a:schemeClr>
              </a:gs>
              <a:gs pos="100000">
                <a:schemeClr val="accent4">
                  <a:alpha val="19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65000">
                  <a:schemeClr val="accent4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19200000" scaled="0"/>
              <a:tileRect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D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B5851-9062-45A8-B801-E7BBE1D0AC74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Poppins" panose="02000000000000000000" pitchFamily="2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bg1"/>
              </a:solidFill>
              <a:latin typeface="Poppins" panose="02000000000000000000" pitchFamily="2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DD1A0-3285-4C13-81D9-6BB6A0053ADC}"/>
              </a:ext>
            </a:extLst>
          </p:cNvPr>
          <p:cNvSpPr txBox="1"/>
          <p:nvPr userDrawn="1"/>
        </p:nvSpPr>
        <p:spPr>
          <a:xfrm>
            <a:off x="437795" y="6139643"/>
            <a:ext cx="2454696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  <a:ea typeface="Roboto Light" panose="02000000000000000000" pitchFamily="2" charset="0"/>
                <a:cs typeface="Poppins" panose="00000500000000000000" pitchFamily="2" charset="0"/>
              </a:rPr>
              <a:t>www.website.com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8A178-8052-4CB5-B834-2037839983C2}"/>
              </a:ext>
            </a:extLst>
          </p:cNvPr>
          <p:cNvSpPr txBox="1"/>
          <p:nvPr userDrawn="1"/>
        </p:nvSpPr>
        <p:spPr>
          <a:xfrm>
            <a:off x="437794" y="330316"/>
            <a:ext cx="144875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58000">
                      <a:schemeClr val="accent1"/>
                    </a:gs>
                    <a:gs pos="26000">
                      <a:schemeClr val="accent4">
                        <a:alpha val="98000"/>
                      </a:schemeClr>
                    </a:gs>
                    <a:gs pos="100000">
                      <a:schemeClr val="accent2"/>
                    </a:gs>
                  </a:gsLst>
                  <a:lin ang="4200000" scaled="0"/>
                  <a:tileRect/>
                </a:gradFill>
                <a:latin typeface="+mj-lt"/>
                <a:cs typeface="Teko SemiBold" panose="02000000000000000000" pitchFamily="2" charset="0"/>
              </a:rPr>
              <a:t>VRSPACE</a:t>
            </a:r>
            <a:endParaRPr lang="en-ID" sz="2400" dirty="0">
              <a:gradFill flip="none" rotWithShape="1">
                <a:gsLst>
                  <a:gs pos="58000">
                    <a:schemeClr val="accent1"/>
                  </a:gs>
                  <a:gs pos="26000">
                    <a:schemeClr val="accent4">
                      <a:alpha val="98000"/>
                    </a:schemeClr>
                  </a:gs>
                  <a:gs pos="100000">
                    <a:schemeClr val="accent2"/>
                  </a:gs>
                </a:gsLst>
                <a:lin ang="4200000" scaled="0"/>
                <a:tileRect/>
              </a:gradFill>
              <a:latin typeface="+mj-lt"/>
              <a:cs typeface="Teko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153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D7D3872-59CA-49E7-8AEF-9A8EBDF2A4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26412" y="4361772"/>
            <a:ext cx="1288256" cy="1300163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622300" dir="5400000" sx="79000" sy="79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11A7F63-23A2-4F4D-8398-7EE53DDF4B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60722" y="4180105"/>
            <a:ext cx="1483475" cy="1481138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622300" dir="5400000" sx="79000" sy="79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3B66E91-AA84-4308-A895-19681DF532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8267" y="3635980"/>
            <a:ext cx="1959308" cy="1994060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622300" dir="5400000" sx="79000" sy="79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EEDE27E-3A14-4D3D-8378-97EE76395E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94458" y="1432176"/>
            <a:ext cx="3148083" cy="4134427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270000" dist="622300" dir="5400000" sx="79000" sy="79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693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5D18AC-B68A-4CBF-ACD8-B19E3972E6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2200" y="927100"/>
            <a:ext cx="4495800" cy="593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44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nodePh="1" p14:presetBounceEnd="7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48E6D8-2C58-41AF-B614-B87A3839C9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58398" y="3691641"/>
            <a:ext cx="2536305" cy="2169829"/>
          </a:xfrm>
          <a:custGeom>
            <a:avLst/>
            <a:gdLst>
              <a:gd name="connsiteX0" fmla="*/ 114459 w 2536305"/>
              <a:gd name="connsiteY0" fmla="*/ 0 h 2169829"/>
              <a:gd name="connsiteX1" fmla="*/ 2536305 w 2536305"/>
              <a:gd name="connsiteY1" fmla="*/ 0 h 2169829"/>
              <a:gd name="connsiteX2" fmla="*/ 2536305 w 2536305"/>
              <a:gd name="connsiteY2" fmla="*/ 2169829 h 2169829"/>
              <a:gd name="connsiteX3" fmla="*/ 114459 w 2536305"/>
              <a:gd name="connsiteY3" fmla="*/ 2169829 h 2169829"/>
              <a:gd name="connsiteX4" fmla="*/ 0 w 2536305"/>
              <a:gd name="connsiteY4" fmla="*/ 2055370 h 2169829"/>
              <a:gd name="connsiteX5" fmla="*/ 0 w 2536305"/>
              <a:gd name="connsiteY5" fmla="*/ 114459 h 2169829"/>
              <a:gd name="connsiteX6" fmla="*/ 114459 w 2536305"/>
              <a:gd name="connsiteY6" fmla="*/ 0 h 216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6305" h="2169829">
                <a:moveTo>
                  <a:pt x="114459" y="0"/>
                </a:moveTo>
                <a:lnTo>
                  <a:pt x="2536305" y="0"/>
                </a:lnTo>
                <a:lnTo>
                  <a:pt x="2536305" y="2169829"/>
                </a:lnTo>
                <a:lnTo>
                  <a:pt x="114459" y="2169829"/>
                </a:lnTo>
                <a:cubicBezTo>
                  <a:pt x="51245" y="2169829"/>
                  <a:pt x="0" y="2118584"/>
                  <a:pt x="0" y="2055370"/>
                </a:cubicBezTo>
                <a:lnTo>
                  <a:pt x="0" y="114459"/>
                </a:lnTo>
                <a:cubicBezTo>
                  <a:pt x="0" y="51245"/>
                  <a:pt x="51245" y="0"/>
                  <a:pt x="114459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>
            <a:outerShdw blurRad="1270000" dist="419100" dir="3300000" sx="70000" sy="70000" algn="t" rotWithShape="0">
              <a:prstClr val="black">
                <a:alpha val="13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983793-318B-44DE-8D10-50583C3946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0011" y="1043346"/>
            <a:ext cx="2536305" cy="2169829"/>
          </a:xfrm>
          <a:custGeom>
            <a:avLst/>
            <a:gdLst>
              <a:gd name="connsiteX0" fmla="*/ 114459 w 2536305"/>
              <a:gd name="connsiteY0" fmla="*/ 0 h 2169829"/>
              <a:gd name="connsiteX1" fmla="*/ 2536305 w 2536305"/>
              <a:gd name="connsiteY1" fmla="*/ 0 h 2169829"/>
              <a:gd name="connsiteX2" fmla="*/ 2536305 w 2536305"/>
              <a:gd name="connsiteY2" fmla="*/ 2169829 h 2169829"/>
              <a:gd name="connsiteX3" fmla="*/ 114459 w 2536305"/>
              <a:gd name="connsiteY3" fmla="*/ 2169829 h 2169829"/>
              <a:gd name="connsiteX4" fmla="*/ 0 w 2536305"/>
              <a:gd name="connsiteY4" fmla="*/ 2055370 h 2169829"/>
              <a:gd name="connsiteX5" fmla="*/ 0 w 2536305"/>
              <a:gd name="connsiteY5" fmla="*/ 114459 h 2169829"/>
              <a:gd name="connsiteX6" fmla="*/ 114459 w 2536305"/>
              <a:gd name="connsiteY6" fmla="*/ 0 h 216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36305" h="2169829">
                <a:moveTo>
                  <a:pt x="114459" y="0"/>
                </a:moveTo>
                <a:lnTo>
                  <a:pt x="2536305" y="0"/>
                </a:lnTo>
                <a:lnTo>
                  <a:pt x="2536305" y="2169829"/>
                </a:lnTo>
                <a:lnTo>
                  <a:pt x="114459" y="2169829"/>
                </a:lnTo>
                <a:cubicBezTo>
                  <a:pt x="51245" y="2169829"/>
                  <a:pt x="0" y="2118584"/>
                  <a:pt x="0" y="2055370"/>
                </a:cubicBezTo>
                <a:lnTo>
                  <a:pt x="0" y="114459"/>
                </a:lnTo>
                <a:cubicBezTo>
                  <a:pt x="0" y="51245"/>
                  <a:pt x="51245" y="0"/>
                  <a:pt x="114459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>
            <a:outerShdw blurRad="1270000" dist="419100" dir="3300000" sx="70000" sy="70000" algn="t" rotWithShape="0">
              <a:prstClr val="black">
                <a:alpha val="13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674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4670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5232EB-AE31-4667-ABCF-05EBF40B7C2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5227" y="1262063"/>
            <a:ext cx="2655887" cy="3211512"/>
          </a:xfrm>
          <a:prstGeom prst="roundRect">
            <a:avLst>
              <a:gd name="adj" fmla="val 11202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155700" dist="38100" dir="5700000" sx="52000" sy="52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D2A3EC7-FFDB-406B-BF89-790A24F991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86363" y="1262063"/>
            <a:ext cx="2655887" cy="3211512"/>
          </a:xfrm>
          <a:prstGeom prst="roundRect">
            <a:avLst>
              <a:gd name="adj" fmla="val 11202"/>
            </a:avLst>
          </a:prstGeom>
          <a:solidFill>
            <a:schemeClr val="bg1">
              <a:lumMod val="95000"/>
              <a:alpha val="10000"/>
            </a:schemeClr>
          </a:solidFill>
          <a:effectLst>
            <a:outerShdw blurRad="1155700" dist="38100" dir="5700000" sx="70000" sy="70000" algn="tr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5950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6" grpId="0" animBg="1"/>
        </p:bldLst>
      </p:timing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6374D1-F1CC-472B-920D-0536B5F32E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88620" y="954074"/>
            <a:ext cx="7214762" cy="2519313"/>
          </a:xfrm>
          <a:custGeom>
            <a:avLst/>
            <a:gdLst>
              <a:gd name="connsiteX0" fmla="*/ 178947 w 7214762"/>
              <a:gd name="connsiteY0" fmla="*/ 0 h 2519313"/>
              <a:gd name="connsiteX1" fmla="*/ 7035815 w 7214762"/>
              <a:gd name="connsiteY1" fmla="*/ 0 h 2519313"/>
              <a:gd name="connsiteX2" fmla="*/ 7214762 w 7214762"/>
              <a:gd name="connsiteY2" fmla="*/ 178947 h 2519313"/>
              <a:gd name="connsiteX3" fmla="*/ 7214762 w 7214762"/>
              <a:gd name="connsiteY3" fmla="*/ 2340366 h 2519313"/>
              <a:gd name="connsiteX4" fmla="*/ 7035815 w 7214762"/>
              <a:gd name="connsiteY4" fmla="*/ 2519313 h 2519313"/>
              <a:gd name="connsiteX5" fmla="*/ 178947 w 7214762"/>
              <a:gd name="connsiteY5" fmla="*/ 2519313 h 2519313"/>
              <a:gd name="connsiteX6" fmla="*/ 0 w 7214762"/>
              <a:gd name="connsiteY6" fmla="*/ 2340366 h 2519313"/>
              <a:gd name="connsiteX7" fmla="*/ 0 w 7214762"/>
              <a:gd name="connsiteY7" fmla="*/ 178947 h 2519313"/>
              <a:gd name="connsiteX8" fmla="*/ 178947 w 7214762"/>
              <a:gd name="connsiteY8" fmla="*/ 0 h 2519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14762" h="2519313">
                <a:moveTo>
                  <a:pt x="178947" y="0"/>
                </a:moveTo>
                <a:lnTo>
                  <a:pt x="7035815" y="0"/>
                </a:lnTo>
                <a:cubicBezTo>
                  <a:pt x="7134645" y="0"/>
                  <a:pt x="7214762" y="80117"/>
                  <a:pt x="7214762" y="178947"/>
                </a:cubicBezTo>
                <a:lnTo>
                  <a:pt x="7214762" y="2340366"/>
                </a:lnTo>
                <a:cubicBezTo>
                  <a:pt x="7214762" y="2439196"/>
                  <a:pt x="7134645" y="2519313"/>
                  <a:pt x="7035815" y="2519313"/>
                </a:cubicBezTo>
                <a:lnTo>
                  <a:pt x="178947" y="2519313"/>
                </a:lnTo>
                <a:cubicBezTo>
                  <a:pt x="80117" y="2519313"/>
                  <a:pt x="0" y="2439196"/>
                  <a:pt x="0" y="2340366"/>
                </a:cubicBezTo>
                <a:lnTo>
                  <a:pt x="0" y="178947"/>
                </a:lnTo>
                <a:cubicBezTo>
                  <a:pt x="0" y="80117"/>
                  <a:pt x="80117" y="0"/>
                  <a:pt x="17894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>
            <a:outerShdw blurRad="1270000" dist="1257300" dir="5400000" sx="61000" sy="61000" algn="t" rotWithShape="0">
              <a:prstClr val="black">
                <a:alpha val="2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1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CD56AF3-7B03-4AC2-99D8-202227569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9764" y="3748001"/>
            <a:ext cx="888093" cy="888093"/>
          </a:xfrm>
          <a:custGeom>
            <a:avLst/>
            <a:gdLst>
              <a:gd name="connsiteX0" fmla="*/ 481693 w 963386"/>
              <a:gd name="connsiteY0" fmla="*/ 0 h 963386"/>
              <a:gd name="connsiteX1" fmla="*/ 963386 w 963386"/>
              <a:gd name="connsiteY1" fmla="*/ 481693 h 963386"/>
              <a:gd name="connsiteX2" fmla="*/ 481693 w 963386"/>
              <a:gd name="connsiteY2" fmla="*/ 963386 h 963386"/>
              <a:gd name="connsiteX3" fmla="*/ 0 w 963386"/>
              <a:gd name="connsiteY3" fmla="*/ 481693 h 963386"/>
              <a:gd name="connsiteX4" fmla="*/ 481693 w 963386"/>
              <a:gd name="connsiteY4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386" h="963386">
                <a:moveTo>
                  <a:pt x="481693" y="0"/>
                </a:moveTo>
                <a:cubicBezTo>
                  <a:pt x="747725" y="0"/>
                  <a:pt x="963386" y="215661"/>
                  <a:pt x="963386" y="481693"/>
                </a:cubicBezTo>
                <a:cubicBezTo>
                  <a:pt x="963386" y="747725"/>
                  <a:pt x="747725" y="963386"/>
                  <a:pt x="481693" y="963386"/>
                </a:cubicBezTo>
                <a:cubicBezTo>
                  <a:pt x="215661" y="963386"/>
                  <a:pt x="0" y="747725"/>
                  <a:pt x="0" y="481693"/>
                </a:cubicBezTo>
                <a:cubicBezTo>
                  <a:pt x="0" y="215661"/>
                  <a:pt x="215661" y="0"/>
                  <a:pt x="481693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CC725EF-89AD-422F-990D-698BCCFB03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8815" y="1297489"/>
            <a:ext cx="2674770" cy="2151158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BC33419-74D3-4CF2-9FEE-F041560EF6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5915" y="1297489"/>
            <a:ext cx="2674770" cy="2151158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E11E188-99D8-4E46-93C6-4F8E2CBCEF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38415" y="1297489"/>
            <a:ext cx="2674770" cy="2151158"/>
          </a:xfrm>
          <a:prstGeom prst="roundRect">
            <a:avLst>
              <a:gd name="adj" fmla="val 9414"/>
            </a:avLst>
          </a:pr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7EC5941-5E71-4450-8561-0D0C040EC8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8771" y="3748001"/>
            <a:ext cx="888093" cy="888093"/>
          </a:xfrm>
          <a:custGeom>
            <a:avLst/>
            <a:gdLst>
              <a:gd name="connsiteX0" fmla="*/ 481693 w 963386"/>
              <a:gd name="connsiteY0" fmla="*/ 0 h 963386"/>
              <a:gd name="connsiteX1" fmla="*/ 963386 w 963386"/>
              <a:gd name="connsiteY1" fmla="*/ 481693 h 963386"/>
              <a:gd name="connsiteX2" fmla="*/ 481693 w 963386"/>
              <a:gd name="connsiteY2" fmla="*/ 963386 h 963386"/>
              <a:gd name="connsiteX3" fmla="*/ 0 w 963386"/>
              <a:gd name="connsiteY3" fmla="*/ 481693 h 963386"/>
              <a:gd name="connsiteX4" fmla="*/ 481693 w 963386"/>
              <a:gd name="connsiteY4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386" h="963386">
                <a:moveTo>
                  <a:pt x="481693" y="0"/>
                </a:moveTo>
                <a:cubicBezTo>
                  <a:pt x="747725" y="0"/>
                  <a:pt x="963386" y="215661"/>
                  <a:pt x="963386" y="481693"/>
                </a:cubicBezTo>
                <a:cubicBezTo>
                  <a:pt x="963386" y="747725"/>
                  <a:pt x="747725" y="963386"/>
                  <a:pt x="481693" y="963386"/>
                </a:cubicBezTo>
                <a:cubicBezTo>
                  <a:pt x="215661" y="963386"/>
                  <a:pt x="0" y="747725"/>
                  <a:pt x="0" y="481693"/>
                </a:cubicBezTo>
                <a:cubicBezTo>
                  <a:pt x="0" y="215661"/>
                  <a:pt x="215661" y="0"/>
                  <a:pt x="481693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4FFEE73-03B8-4A11-AC73-4EDF72EB71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315" y="3748001"/>
            <a:ext cx="888093" cy="888093"/>
          </a:xfrm>
          <a:custGeom>
            <a:avLst/>
            <a:gdLst>
              <a:gd name="connsiteX0" fmla="*/ 481693 w 963386"/>
              <a:gd name="connsiteY0" fmla="*/ 0 h 963386"/>
              <a:gd name="connsiteX1" fmla="*/ 963386 w 963386"/>
              <a:gd name="connsiteY1" fmla="*/ 481693 h 963386"/>
              <a:gd name="connsiteX2" fmla="*/ 481693 w 963386"/>
              <a:gd name="connsiteY2" fmla="*/ 963386 h 963386"/>
              <a:gd name="connsiteX3" fmla="*/ 0 w 963386"/>
              <a:gd name="connsiteY3" fmla="*/ 481693 h 963386"/>
              <a:gd name="connsiteX4" fmla="*/ 481693 w 963386"/>
              <a:gd name="connsiteY4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386" h="963386">
                <a:moveTo>
                  <a:pt x="481693" y="0"/>
                </a:moveTo>
                <a:cubicBezTo>
                  <a:pt x="747725" y="0"/>
                  <a:pt x="963386" y="215661"/>
                  <a:pt x="963386" y="481693"/>
                </a:cubicBezTo>
                <a:cubicBezTo>
                  <a:pt x="963386" y="747725"/>
                  <a:pt x="747725" y="963386"/>
                  <a:pt x="481693" y="963386"/>
                </a:cubicBezTo>
                <a:cubicBezTo>
                  <a:pt x="215661" y="963386"/>
                  <a:pt x="0" y="747725"/>
                  <a:pt x="0" y="481693"/>
                </a:cubicBezTo>
                <a:cubicBezTo>
                  <a:pt x="0" y="215661"/>
                  <a:pt x="215661" y="0"/>
                  <a:pt x="481693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  <a:effectLst/>
        </p:spPr>
        <p:txBody>
          <a:bodyPr wrap="square" anchor="ctr">
            <a:noAutofit/>
          </a:bodyPr>
          <a:lstStyle>
            <a:lvl1pPr>
              <a:defRPr lang="en-ID" sz="1400" i="1" dirty="0">
                <a:solidFill>
                  <a:schemeClr val="bg1">
                    <a:lumMod val="95000"/>
                    <a:alpha val="7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894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5" grpId="0" animBg="1"/>
          <p:bldP spid="6" grpId="0" animBg="1"/>
          <p:bldP spid="7" grpId="0" animBg="1"/>
          <p:bldP spid="18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4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14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5" grpId="0" animBg="1"/>
          <p:bldP spid="6" grpId="0" animBg="1"/>
          <p:bldP spid="7" grpId="0" animBg="1"/>
          <p:bldP spid="18" grpId="0" animBg="1"/>
          <p:bldP spid="19" grpId="0" animBg="1"/>
        </p:bldLst>
      </p:timing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1EF0574-2075-453F-AAB1-159C67F41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998150">
            <a:off x="2865558" y="1701044"/>
            <a:ext cx="2327543" cy="2765590"/>
          </a:xfrm>
          <a:custGeom>
            <a:avLst/>
            <a:gdLst>
              <a:gd name="connsiteX0" fmla="*/ 270952 w 1886014"/>
              <a:gd name="connsiteY0" fmla="*/ 22538 h 2280721"/>
              <a:gd name="connsiteX1" fmla="*/ 1579507 w 1886014"/>
              <a:gd name="connsiteY1" fmla="*/ 42 h 2280721"/>
              <a:gd name="connsiteX2" fmla="*/ 1858989 w 1886014"/>
              <a:gd name="connsiteY2" fmla="*/ 267272 h 2280721"/>
              <a:gd name="connsiteX3" fmla="*/ 1885980 w 1886014"/>
              <a:gd name="connsiteY3" fmla="*/ 1981490 h 2280721"/>
              <a:gd name="connsiteX4" fmla="*/ 1615062 w 1886014"/>
              <a:gd name="connsiteY4" fmla="*/ 2258183 h 2280721"/>
              <a:gd name="connsiteX5" fmla="*/ 306506 w 1886014"/>
              <a:gd name="connsiteY5" fmla="*/ 2280680 h 2280721"/>
              <a:gd name="connsiteX6" fmla="*/ 27024 w 1886014"/>
              <a:gd name="connsiteY6" fmla="*/ 2013449 h 2280721"/>
              <a:gd name="connsiteX7" fmla="*/ 34 w 1886014"/>
              <a:gd name="connsiteY7" fmla="*/ 299233 h 2280721"/>
              <a:gd name="connsiteX8" fmla="*/ 270952 w 1886014"/>
              <a:gd name="connsiteY8" fmla="*/ 22538 h 2280721"/>
              <a:gd name="connsiteX0" fmla="*/ 270952 w 1886014"/>
              <a:gd name="connsiteY0" fmla="*/ 1453 h 2259636"/>
              <a:gd name="connsiteX1" fmla="*/ 1569536 w 1886014"/>
              <a:gd name="connsiteY1" fmla="*/ 10809 h 2259636"/>
              <a:gd name="connsiteX2" fmla="*/ 1858989 w 1886014"/>
              <a:gd name="connsiteY2" fmla="*/ 246187 h 2259636"/>
              <a:gd name="connsiteX3" fmla="*/ 1885980 w 1886014"/>
              <a:gd name="connsiteY3" fmla="*/ 1960405 h 2259636"/>
              <a:gd name="connsiteX4" fmla="*/ 1615062 w 1886014"/>
              <a:gd name="connsiteY4" fmla="*/ 2237098 h 2259636"/>
              <a:gd name="connsiteX5" fmla="*/ 306506 w 1886014"/>
              <a:gd name="connsiteY5" fmla="*/ 2259595 h 2259636"/>
              <a:gd name="connsiteX6" fmla="*/ 27024 w 1886014"/>
              <a:gd name="connsiteY6" fmla="*/ 1992364 h 2259636"/>
              <a:gd name="connsiteX7" fmla="*/ 34 w 1886014"/>
              <a:gd name="connsiteY7" fmla="*/ 278148 h 2259636"/>
              <a:gd name="connsiteX8" fmla="*/ 270952 w 1886014"/>
              <a:gd name="connsiteY8" fmla="*/ 1453 h 2259636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8989 w 1886014"/>
              <a:gd name="connsiteY2" fmla="*/ 244734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3319 w 1886014"/>
              <a:gd name="connsiteY2" fmla="*/ 332201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5692 w 1886014"/>
              <a:gd name="connsiteY2" fmla="*/ 322694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5692 w 1886014"/>
              <a:gd name="connsiteY2" fmla="*/ 322694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2"/>
              <a:gd name="connsiteX1" fmla="*/ 1569536 w 1886014"/>
              <a:gd name="connsiteY1" fmla="*/ 9356 h 2258182"/>
              <a:gd name="connsiteX2" fmla="*/ 1855692 w 1886014"/>
              <a:gd name="connsiteY2" fmla="*/ 322694 h 2258182"/>
              <a:gd name="connsiteX3" fmla="*/ 1885980 w 1886014"/>
              <a:gd name="connsiteY3" fmla="*/ 1958952 h 2258182"/>
              <a:gd name="connsiteX4" fmla="*/ 1615062 w 1886014"/>
              <a:gd name="connsiteY4" fmla="*/ 2235645 h 2258182"/>
              <a:gd name="connsiteX5" fmla="*/ 306506 w 1886014"/>
              <a:gd name="connsiteY5" fmla="*/ 2258142 h 2258182"/>
              <a:gd name="connsiteX6" fmla="*/ 32965 w 1886014"/>
              <a:gd name="connsiteY6" fmla="*/ 1987343 h 2258182"/>
              <a:gd name="connsiteX7" fmla="*/ 34 w 1886014"/>
              <a:gd name="connsiteY7" fmla="*/ 276695 h 2258182"/>
              <a:gd name="connsiteX8" fmla="*/ 270952 w 1886014"/>
              <a:gd name="connsiteY8" fmla="*/ 0 h 2258182"/>
              <a:gd name="connsiteX0" fmla="*/ 270952 w 1886014"/>
              <a:gd name="connsiteY0" fmla="*/ 0 h 2235645"/>
              <a:gd name="connsiteX1" fmla="*/ 1569536 w 1886014"/>
              <a:gd name="connsiteY1" fmla="*/ 9356 h 2235645"/>
              <a:gd name="connsiteX2" fmla="*/ 1855692 w 1886014"/>
              <a:gd name="connsiteY2" fmla="*/ 322694 h 2235645"/>
              <a:gd name="connsiteX3" fmla="*/ 1885980 w 1886014"/>
              <a:gd name="connsiteY3" fmla="*/ 1958952 h 2235645"/>
              <a:gd name="connsiteX4" fmla="*/ 1615062 w 1886014"/>
              <a:gd name="connsiteY4" fmla="*/ 2235645 h 2235645"/>
              <a:gd name="connsiteX5" fmla="*/ 287474 w 1886014"/>
              <a:gd name="connsiteY5" fmla="*/ 2212991 h 2235645"/>
              <a:gd name="connsiteX6" fmla="*/ 32965 w 1886014"/>
              <a:gd name="connsiteY6" fmla="*/ 1987343 h 2235645"/>
              <a:gd name="connsiteX7" fmla="*/ 34 w 1886014"/>
              <a:gd name="connsiteY7" fmla="*/ 276695 h 2235645"/>
              <a:gd name="connsiteX8" fmla="*/ 270952 w 1886014"/>
              <a:gd name="connsiteY8" fmla="*/ 0 h 2235645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6014" h="2245093">
                <a:moveTo>
                  <a:pt x="272552" y="0"/>
                </a:moveTo>
                <a:cubicBezTo>
                  <a:pt x="734826" y="1622"/>
                  <a:pt x="1099414" y="6135"/>
                  <a:pt x="1569536" y="18804"/>
                </a:cubicBezTo>
                <a:cubicBezTo>
                  <a:pt x="1721525" y="16190"/>
                  <a:pt x="1843564" y="136074"/>
                  <a:pt x="1855692" y="332142"/>
                </a:cubicBezTo>
                <a:lnTo>
                  <a:pt x="1885980" y="1968400"/>
                </a:lnTo>
                <a:cubicBezTo>
                  <a:pt x="1888345" y="2118601"/>
                  <a:pt x="1767051" y="2242480"/>
                  <a:pt x="1615062" y="2245093"/>
                </a:cubicBezTo>
                <a:lnTo>
                  <a:pt x="287474" y="2222439"/>
                </a:lnTo>
                <a:cubicBezTo>
                  <a:pt x="135484" y="2225052"/>
                  <a:pt x="35330" y="2146991"/>
                  <a:pt x="32965" y="1996791"/>
                </a:cubicBezTo>
                <a:lnTo>
                  <a:pt x="34" y="286143"/>
                </a:lnTo>
                <a:cubicBezTo>
                  <a:pt x="-2331" y="135941"/>
                  <a:pt x="120562" y="2613"/>
                  <a:pt x="272552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innerShdw blurRad="63500" dist="50800" dir="13500000">
              <a:prstClr val="black">
                <a:alpha val="17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416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7">
            <a:extLst>
              <a:ext uri="{FF2B5EF4-FFF2-40B4-BE49-F238E27FC236}">
                <a16:creationId xmlns:a16="http://schemas.microsoft.com/office/drawing/2014/main" id="{E8C524F1-C17C-4647-B5BF-8C1A5E9763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0049" y="1605535"/>
            <a:ext cx="2152650" cy="2733581"/>
          </a:xfrm>
          <a:custGeom>
            <a:avLst/>
            <a:gdLst>
              <a:gd name="connsiteX0" fmla="*/ 497650 w 2152650"/>
              <a:gd name="connsiteY0" fmla="*/ 0 h 2733581"/>
              <a:gd name="connsiteX1" fmla="*/ 1655000 w 2152650"/>
              <a:gd name="connsiteY1" fmla="*/ 0 h 2733581"/>
              <a:gd name="connsiteX2" fmla="*/ 2152650 w 2152650"/>
              <a:gd name="connsiteY2" fmla="*/ 497650 h 2733581"/>
              <a:gd name="connsiteX3" fmla="*/ 2152650 w 2152650"/>
              <a:gd name="connsiteY3" fmla="*/ 2207450 h 2733581"/>
              <a:gd name="connsiteX4" fmla="*/ 1693100 w 2152650"/>
              <a:gd name="connsiteY4" fmla="*/ 2711450 h 2733581"/>
              <a:gd name="connsiteX5" fmla="*/ 504000 w 2152650"/>
              <a:gd name="connsiteY5" fmla="*/ 2673350 h 2733581"/>
              <a:gd name="connsiteX6" fmla="*/ 0 w 2152650"/>
              <a:gd name="connsiteY6" fmla="*/ 2207450 h 2733581"/>
              <a:gd name="connsiteX7" fmla="*/ 0 w 2152650"/>
              <a:gd name="connsiteY7" fmla="*/ 497650 h 2733581"/>
              <a:gd name="connsiteX8" fmla="*/ 497650 w 2152650"/>
              <a:gd name="connsiteY8" fmla="*/ 0 h 273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2650" h="2733581">
                <a:moveTo>
                  <a:pt x="497650" y="0"/>
                </a:moveTo>
                <a:lnTo>
                  <a:pt x="1655000" y="0"/>
                </a:lnTo>
                <a:cubicBezTo>
                  <a:pt x="1929845" y="0"/>
                  <a:pt x="2152650" y="222805"/>
                  <a:pt x="2152650" y="497650"/>
                </a:cubicBezTo>
                <a:lnTo>
                  <a:pt x="2152650" y="2207450"/>
                </a:lnTo>
                <a:cubicBezTo>
                  <a:pt x="2152650" y="2482295"/>
                  <a:pt x="1967945" y="2711450"/>
                  <a:pt x="1693100" y="2711450"/>
                </a:cubicBezTo>
                <a:cubicBezTo>
                  <a:pt x="1294617" y="2760133"/>
                  <a:pt x="1518433" y="2719917"/>
                  <a:pt x="504000" y="2673350"/>
                </a:cubicBezTo>
                <a:cubicBezTo>
                  <a:pt x="229155" y="2673350"/>
                  <a:pt x="0" y="2482295"/>
                  <a:pt x="0" y="2207450"/>
                </a:cubicBezTo>
                <a:lnTo>
                  <a:pt x="0" y="497650"/>
                </a:lnTo>
                <a:cubicBezTo>
                  <a:pt x="0" y="222805"/>
                  <a:pt x="222805" y="0"/>
                  <a:pt x="497650" y="0"/>
                </a:cubicBezTo>
                <a:close/>
              </a:path>
            </a:pathLst>
          </a:custGeom>
          <a:solidFill>
            <a:schemeClr val="bg1">
              <a:alpha val="48000"/>
            </a:schemeClr>
          </a:solidFill>
          <a:ln>
            <a:noFill/>
          </a:ln>
          <a:effectLst>
            <a:innerShdw blurRad="215900" dist="50800" dir="13500000">
              <a:prstClr val="black">
                <a:alpha val="9000"/>
              </a:prstClr>
            </a:innerShdw>
          </a:effectLst>
          <a:scene3d>
            <a:camera prst="isometricOffAxis1Right">
              <a:rot lat="1200000" lon="20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8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4704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06771 -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9818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AC854BD-28BF-433A-8DD1-0E5B998147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17195" y="774700"/>
            <a:ext cx="5755306" cy="3009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642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C87498-792A-46E4-9115-FF07A4597B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239" y="910028"/>
            <a:ext cx="10461522" cy="5107314"/>
          </a:xfrm>
          <a:custGeom>
            <a:avLst/>
            <a:gdLst>
              <a:gd name="connsiteX0" fmla="*/ 261290 w 10461522"/>
              <a:gd name="connsiteY0" fmla="*/ 0 h 5107314"/>
              <a:gd name="connsiteX1" fmla="*/ 10200232 w 10461522"/>
              <a:gd name="connsiteY1" fmla="*/ 0 h 5107314"/>
              <a:gd name="connsiteX2" fmla="*/ 10461522 w 10461522"/>
              <a:gd name="connsiteY2" fmla="*/ 261290 h 5107314"/>
              <a:gd name="connsiteX3" fmla="*/ 10461522 w 10461522"/>
              <a:gd name="connsiteY3" fmla="*/ 4846024 h 5107314"/>
              <a:gd name="connsiteX4" fmla="*/ 10200232 w 10461522"/>
              <a:gd name="connsiteY4" fmla="*/ 5107314 h 5107314"/>
              <a:gd name="connsiteX5" fmla="*/ 261290 w 10461522"/>
              <a:gd name="connsiteY5" fmla="*/ 5107314 h 5107314"/>
              <a:gd name="connsiteX6" fmla="*/ 0 w 10461522"/>
              <a:gd name="connsiteY6" fmla="*/ 4846024 h 5107314"/>
              <a:gd name="connsiteX7" fmla="*/ 0 w 10461522"/>
              <a:gd name="connsiteY7" fmla="*/ 261290 h 5107314"/>
              <a:gd name="connsiteX8" fmla="*/ 261290 w 10461522"/>
              <a:gd name="connsiteY8" fmla="*/ 0 h 510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61522" h="5107314">
                <a:moveTo>
                  <a:pt x="261290" y="0"/>
                </a:moveTo>
                <a:lnTo>
                  <a:pt x="10200232" y="0"/>
                </a:lnTo>
                <a:cubicBezTo>
                  <a:pt x="10344538" y="0"/>
                  <a:pt x="10461522" y="116984"/>
                  <a:pt x="10461522" y="261290"/>
                </a:cubicBezTo>
                <a:lnTo>
                  <a:pt x="10461522" y="4846024"/>
                </a:lnTo>
                <a:cubicBezTo>
                  <a:pt x="10461522" y="4990330"/>
                  <a:pt x="10344538" y="5107314"/>
                  <a:pt x="10200232" y="5107314"/>
                </a:cubicBezTo>
                <a:lnTo>
                  <a:pt x="261290" y="5107314"/>
                </a:lnTo>
                <a:cubicBezTo>
                  <a:pt x="116984" y="5107314"/>
                  <a:pt x="0" y="4990330"/>
                  <a:pt x="0" y="4846024"/>
                </a:cubicBezTo>
                <a:lnTo>
                  <a:pt x="0" y="261290"/>
                </a:lnTo>
                <a:cubicBezTo>
                  <a:pt x="0" y="116984"/>
                  <a:pt x="116984" y="0"/>
                  <a:pt x="261290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979382-0E1D-4357-AA78-7755B97BD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57816" y="3444144"/>
            <a:ext cx="3718757" cy="2573198"/>
          </a:xfrm>
          <a:custGeom>
            <a:avLst/>
            <a:gdLst>
              <a:gd name="connsiteX0" fmla="*/ 0 w 3718757"/>
              <a:gd name="connsiteY0" fmla="*/ 0 h 2573198"/>
              <a:gd name="connsiteX1" fmla="*/ 3452122 w 3718757"/>
              <a:gd name="connsiteY1" fmla="*/ 0 h 2573198"/>
              <a:gd name="connsiteX2" fmla="*/ 3718757 w 3718757"/>
              <a:gd name="connsiteY2" fmla="*/ 266635 h 2573198"/>
              <a:gd name="connsiteX3" fmla="*/ 3718757 w 3718757"/>
              <a:gd name="connsiteY3" fmla="*/ 2573198 h 2573198"/>
              <a:gd name="connsiteX4" fmla="*/ 0 w 3718757"/>
              <a:gd name="connsiteY4" fmla="*/ 2573198 h 257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757" h="2573198">
                <a:moveTo>
                  <a:pt x="0" y="0"/>
                </a:moveTo>
                <a:lnTo>
                  <a:pt x="3452122" y="0"/>
                </a:lnTo>
                <a:cubicBezTo>
                  <a:pt x="3599380" y="0"/>
                  <a:pt x="3718757" y="119377"/>
                  <a:pt x="3718757" y="266635"/>
                </a:cubicBezTo>
                <a:lnTo>
                  <a:pt x="3718757" y="2573198"/>
                </a:lnTo>
                <a:lnTo>
                  <a:pt x="0" y="2573198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008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rgbClr val="F5F5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C6AE6D-4E3F-4ED5-9A26-7BB61C6D24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88433" y="612711"/>
            <a:ext cx="2796608" cy="3927396"/>
          </a:xfrm>
          <a:custGeom>
            <a:avLst/>
            <a:gdLst>
              <a:gd name="connsiteX0" fmla="*/ 0 w 3232904"/>
              <a:gd name="connsiteY0" fmla="*/ 0 h 4540107"/>
              <a:gd name="connsiteX1" fmla="*/ 3232904 w 3232904"/>
              <a:gd name="connsiteY1" fmla="*/ 0 h 4540107"/>
              <a:gd name="connsiteX2" fmla="*/ 3232904 w 3232904"/>
              <a:gd name="connsiteY2" fmla="*/ 4540107 h 4540107"/>
              <a:gd name="connsiteX3" fmla="*/ 0 w 3232904"/>
              <a:gd name="connsiteY3" fmla="*/ 4540107 h 4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2904" h="4540107">
                <a:moveTo>
                  <a:pt x="0" y="0"/>
                </a:moveTo>
                <a:lnTo>
                  <a:pt x="3232904" y="0"/>
                </a:lnTo>
                <a:lnTo>
                  <a:pt x="3232904" y="4540107"/>
                </a:lnTo>
                <a:lnTo>
                  <a:pt x="0" y="45401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3DE75D5-102F-4232-A669-5CC4579B03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06959" y="612711"/>
            <a:ext cx="2796608" cy="3927396"/>
          </a:xfrm>
          <a:custGeom>
            <a:avLst/>
            <a:gdLst>
              <a:gd name="connsiteX0" fmla="*/ 0 w 3232904"/>
              <a:gd name="connsiteY0" fmla="*/ 0 h 4540107"/>
              <a:gd name="connsiteX1" fmla="*/ 3232904 w 3232904"/>
              <a:gd name="connsiteY1" fmla="*/ 0 h 4540107"/>
              <a:gd name="connsiteX2" fmla="*/ 3232904 w 3232904"/>
              <a:gd name="connsiteY2" fmla="*/ 4540107 h 4540107"/>
              <a:gd name="connsiteX3" fmla="*/ 0 w 3232904"/>
              <a:gd name="connsiteY3" fmla="*/ 4540107 h 454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2904" h="4540107">
                <a:moveTo>
                  <a:pt x="0" y="0"/>
                </a:moveTo>
                <a:lnTo>
                  <a:pt x="3232904" y="0"/>
                </a:lnTo>
                <a:lnTo>
                  <a:pt x="3232904" y="4540107"/>
                </a:lnTo>
                <a:lnTo>
                  <a:pt x="0" y="4540107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581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02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376135-1095-453F-9621-440CEA59E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2"/>
            <a:ext cx="5781679" cy="495300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A5E101-6AE5-4B32-B6CE-1F13D99087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5650" y="3009900"/>
            <a:ext cx="3397250" cy="2743200"/>
          </a:xfrm>
          <a:custGeom>
            <a:avLst/>
            <a:gdLst>
              <a:gd name="connsiteX0" fmla="*/ 0 w 3397250"/>
              <a:gd name="connsiteY0" fmla="*/ 0 h 2743200"/>
              <a:gd name="connsiteX1" fmla="*/ 3397250 w 3397250"/>
              <a:gd name="connsiteY1" fmla="*/ 0 h 2743200"/>
              <a:gd name="connsiteX2" fmla="*/ 3397250 w 3397250"/>
              <a:gd name="connsiteY2" fmla="*/ 2743200 h 2743200"/>
              <a:gd name="connsiteX3" fmla="*/ 0 w 339725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2743200">
                <a:moveTo>
                  <a:pt x="0" y="0"/>
                </a:moveTo>
                <a:lnTo>
                  <a:pt x="3397250" y="0"/>
                </a:lnTo>
                <a:lnTo>
                  <a:pt x="339725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126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5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theme" Target="../theme/theme8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9177E-01E1-4F6C-8D0A-A17A938377F6}"/>
              </a:ext>
            </a:extLst>
          </p:cNvPr>
          <p:cNvSpPr txBox="1"/>
          <p:nvPr userDrawn="1"/>
        </p:nvSpPr>
        <p:spPr>
          <a:xfrm>
            <a:off x="749937" y="6293958"/>
            <a:ext cx="2503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accent2"/>
                </a:solidFill>
                <a:latin typeface="Lexend Medium" pitchFamily="2" charset="0"/>
                <a:cs typeface="Segoe UI" panose="020B0502040204020203" pitchFamily="34" charset="0"/>
              </a:rPr>
              <a:t>Investment </a:t>
            </a:r>
            <a:r>
              <a:rPr lang="en-US" sz="1100" b="0">
                <a:solidFill>
                  <a:schemeClr val="bg1">
                    <a:lumMod val="75000"/>
                  </a:schemeClr>
                </a:solidFill>
                <a:latin typeface="Lexend Medium" pitchFamily="2" charset="0"/>
                <a:cs typeface="Segoe UI" panose="020B0502040204020203" pitchFamily="34" charset="0"/>
              </a:rPr>
              <a:t>Group</a:t>
            </a:r>
            <a:endParaRPr lang="id-ID" sz="1100" b="0" dirty="0">
              <a:solidFill>
                <a:schemeClr val="bg1">
                  <a:lumMod val="75000"/>
                </a:schemeClr>
              </a:solidFill>
              <a:latin typeface="Lexend Medium" pitchFamily="2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2D347-E99D-4463-BB5E-C73AE94F5810}"/>
              </a:ext>
            </a:extLst>
          </p:cNvPr>
          <p:cNvSpPr txBox="1"/>
          <p:nvPr userDrawn="1"/>
        </p:nvSpPr>
        <p:spPr>
          <a:xfrm>
            <a:off x="10719285" y="6305550"/>
            <a:ext cx="5940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100" b="0" dirty="0">
                <a:solidFill>
                  <a:schemeClr val="bg1">
                    <a:lumMod val="75000"/>
                  </a:schemeClr>
                </a:solidFill>
                <a:latin typeface="Lexend Medium" pitchFamily="2" charset="0"/>
                <a:cs typeface="Segoe UI" panose="020B0502040204020203" pitchFamily="34" charset="0"/>
              </a:rPr>
              <a:t>Page</a:t>
            </a:r>
            <a:endParaRPr lang="id-ID" sz="1100" b="0" dirty="0">
              <a:solidFill>
                <a:schemeClr val="bg1">
                  <a:lumMod val="75000"/>
                </a:schemeClr>
              </a:solidFill>
              <a:latin typeface="Lexend Medium" pitchFamily="2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9B49E-1DAE-48BB-AF41-819F0C695CFA}"/>
              </a:ext>
            </a:extLst>
          </p:cNvPr>
          <p:cNvSpPr txBox="1"/>
          <p:nvPr userDrawn="1"/>
        </p:nvSpPr>
        <p:spPr>
          <a:xfrm>
            <a:off x="11239499" y="6305550"/>
            <a:ext cx="40687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260E2A6B-A809-4840-BF14-8648BC0BDF87}" type="slidenum">
              <a:rPr lang="id-ID" sz="1100" b="1" i="0" smtClean="0">
                <a:solidFill>
                  <a:schemeClr val="accent2"/>
                </a:solidFill>
                <a:latin typeface="Lexend Medium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/>
              <a:t>‹#›</a:t>
            </a:fld>
            <a:endParaRPr lang="id-ID" sz="1600" b="1" i="0" dirty="0">
              <a:solidFill>
                <a:schemeClr val="accent2"/>
              </a:solidFill>
              <a:latin typeface="Lexend Medium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 53">
            <a:extLst>
              <a:ext uri="{FF2B5EF4-FFF2-40B4-BE49-F238E27FC236}">
                <a16:creationId xmlns:a16="http://schemas.microsoft.com/office/drawing/2014/main" id="{E5748B28-67AE-4895-AFF0-F94B91D4385A}"/>
              </a:ext>
            </a:extLst>
          </p:cNvPr>
          <p:cNvSpPr>
            <a:spLocks/>
          </p:cNvSpPr>
          <p:nvPr userDrawn="1"/>
        </p:nvSpPr>
        <p:spPr bwMode="auto">
          <a:xfrm rot="16200000">
            <a:off x="10632625" y="6405147"/>
            <a:ext cx="100699" cy="55329"/>
          </a:xfrm>
          <a:custGeom>
            <a:avLst/>
            <a:gdLst>
              <a:gd name="T0" fmla="*/ 141022 w 42"/>
              <a:gd name="T1" fmla="*/ 13804 h 23"/>
              <a:gd name="T2" fmla="*/ 79110 w 42"/>
              <a:gd name="T3" fmla="*/ 75924 h 23"/>
              <a:gd name="T4" fmla="*/ 72231 w 42"/>
              <a:gd name="T5" fmla="*/ 79375 h 23"/>
              <a:gd name="T6" fmla="*/ 65352 w 42"/>
              <a:gd name="T7" fmla="*/ 75924 h 23"/>
              <a:gd name="T8" fmla="*/ 3440 w 42"/>
              <a:gd name="T9" fmla="*/ 13804 h 23"/>
              <a:gd name="T10" fmla="*/ 0 w 42"/>
              <a:gd name="T11" fmla="*/ 10353 h 23"/>
              <a:gd name="T12" fmla="*/ 10319 w 42"/>
              <a:gd name="T13" fmla="*/ 0 h 23"/>
              <a:gd name="T14" fmla="*/ 134143 w 42"/>
              <a:gd name="T15" fmla="*/ 0 h 23"/>
              <a:gd name="T16" fmla="*/ 144462 w 42"/>
              <a:gd name="T17" fmla="*/ 10353 h 23"/>
              <a:gd name="T18" fmla="*/ 141022 w 42"/>
              <a:gd name="T19" fmla="*/ 13804 h 2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23">
                <a:moveTo>
                  <a:pt x="41" y="4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1" y="23"/>
                </a:cubicBezTo>
                <a:cubicBezTo>
                  <a:pt x="20" y="23"/>
                  <a:pt x="20" y="23"/>
                  <a:pt x="19" y="22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3"/>
                </a:cubicBezTo>
                <a:cubicBezTo>
                  <a:pt x="42" y="3"/>
                  <a:pt x="41" y="4"/>
                  <a:pt x="41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CA0851-D4A1-4D06-91FC-F5ECD766DFD8}"/>
              </a:ext>
            </a:extLst>
          </p:cNvPr>
          <p:cNvSpPr/>
          <p:nvPr userDrawn="1"/>
        </p:nvSpPr>
        <p:spPr>
          <a:xfrm>
            <a:off x="606953" y="6350475"/>
            <a:ext cx="69974" cy="507525"/>
          </a:xfrm>
          <a:prstGeom prst="rect">
            <a:avLst/>
          </a:prstGeom>
          <a:gradFill>
            <a:gsLst>
              <a:gs pos="8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50A5A9-854F-40F9-B1E8-9D6D32956A2F}"/>
              </a:ext>
            </a:extLst>
          </p:cNvPr>
          <p:cNvSpPr/>
          <p:nvPr userDrawn="1"/>
        </p:nvSpPr>
        <p:spPr>
          <a:xfrm flipV="1">
            <a:off x="11515073" y="0"/>
            <a:ext cx="69974" cy="507525"/>
          </a:xfrm>
          <a:prstGeom prst="rect">
            <a:avLst/>
          </a:prstGeom>
          <a:gradFill>
            <a:gsLst>
              <a:gs pos="8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FD8B39-503A-4873-B026-CACAC17CBEB6}"/>
              </a:ext>
            </a:extLst>
          </p:cNvPr>
          <p:cNvSpPr txBox="1"/>
          <p:nvPr userDrawn="1"/>
        </p:nvSpPr>
        <p:spPr>
          <a:xfrm>
            <a:off x="506940" y="351627"/>
            <a:ext cx="17277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Lexend ExtraBold" pitchFamily="2" charset="0"/>
                <a:ea typeface="Roboto" panose="02000000000000000000" pitchFamily="2" charset="0"/>
              </a:rPr>
              <a:t>Investment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Lexend ExtraBold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25" r:id="rId2"/>
    <p:sldLayoutId id="2147483697" r:id="rId3"/>
    <p:sldLayoutId id="2147483831" r:id="rId4"/>
  </p:sldLayoutIdLst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aphic 13">
            <a:extLst>
              <a:ext uri="{FF2B5EF4-FFF2-40B4-BE49-F238E27FC236}">
                <a16:creationId xmlns:a16="http://schemas.microsoft.com/office/drawing/2014/main" id="{95EC73A8-8BC8-42E7-8178-BF2539844219}"/>
              </a:ext>
            </a:extLst>
          </p:cNvPr>
          <p:cNvGrpSpPr/>
          <p:nvPr/>
        </p:nvGrpSpPr>
        <p:grpSpPr>
          <a:xfrm>
            <a:off x="-1112629" y="4529666"/>
            <a:ext cx="14417257" cy="2328334"/>
            <a:chOff x="247556" y="5801632"/>
            <a:chExt cx="3823716" cy="617516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B3A4CE-AE62-46F7-A09A-366723CE0B47}"/>
                </a:ext>
              </a:extLst>
            </p:cNvPr>
            <p:cNvSpPr/>
            <p:nvPr/>
          </p:nvSpPr>
          <p:spPr>
            <a:xfrm>
              <a:off x="247556" y="6419149"/>
              <a:ext cx="3823716" cy="9525"/>
            </a:xfrm>
            <a:custGeom>
              <a:avLst/>
              <a:gdLst>
                <a:gd name="connsiteX0" fmla="*/ 0 w 3823716"/>
                <a:gd name="connsiteY0" fmla="*/ 0 h 9525"/>
                <a:gd name="connsiteX1" fmla="*/ 3823716 w 3823716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3716" h="9525">
                  <a:moveTo>
                    <a:pt x="0" y="0"/>
                  </a:moveTo>
                  <a:lnTo>
                    <a:pt x="3823716" y="0"/>
                  </a:lnTo>
                </a:path>
              </a:pathLst>
            </a:custGeom>
            <a:ln w="7144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A32605-A315-423A-9660-9BD59F2E2806}"/>
                </a:ext>
              </a:extLst>
            </p:cNvPr>
            <p:cNvSpPr/>
            <p:nvPr/>
          </p:nvSpPr>
          <p:spPr>
            <a:xfrm>
              <a:off x="269844" y="6357368"/>
              <a:ext cx="3779139" cy="45111"/>
            </a:xfrm>
            <a:custGeom>
              <a:avLst/>
              <a:gdLst>
                <a:gd name="connsiteX0" fmla="*/ 0 w 3779139"/>
                <a:gd name="connsiteY0" fmla="*/ 28824 h 45111"/>
                <a:gd name="connsiteX1" fmla="*/ 241268 w 3779139"/>
                <a:gd name="connsiteY1" fmla="*/ 4726 h 45111"/>
                <a:gd name="connsiteX2" fmla="*/ 586645 w 3779139"/>
                <a:gd name="connsiteY2" fmla="*/ 37301 h 45111"/>
                <a:gd name="connsiteX3" fmla="*/ 919829 w 3779139"/>
                <a:gd name="connsiteY3" fmla="*/ 4726 h 45111"/>
                <a:gd name="connsiteX4" fmla="*/ 1283113 w 3779139"/>
                <a:gd name="connsiteY4" fmla="*/ 39682 h 45111"/>
                <a:gd name="connsiteX5" fmla="*/ 1605058 w 3779139"/>
                <a:gd name="connsiteY5" fmla="*/ 4726 h 45111"/>
                <a:gd name="connsiteX6" fmla="*/ 1895856 w 3779139"/>
                <a:gd name="connsiteY6" fmla="*/ 36539 h 45111"/>
                <a:gd name="connsiteX7" fmla="*/ 2125599 w 3779139"/>
                <a:gd name="connsiteY7" fmla="*/ 10917 h 45111"/>
                <a:gd name="connsiteX8" fmla="*/ 2404015 w 3779139"/>
                <a:gd name="connsiteY8" fmla="*/ 41968 h 45111"/>
                <a:gd name="connsiteX9" fmla="*/ 2789873 w 3779139"/>
                <a:gd name="connsiteY9" fmla="*/ 58 h 45111"/>
                <a:gd name="connsiteX10" fmla="*/ 3130582 w 3779139"/>
                <a:gd name="connsiteY10" fmla="*/ 41968 h 45111"/>
                <a:gd name="connsiteX11" fmla="*/ 3444145 w 3779139"/>
                <a:gd name="connsiteY11" fmla="*/ 7869 h 45111"/>
                <a:gd name="connsiteX12" fmla="*/ 3779139 w 3779139"/>
                <a:gd name="connsiteY12" fmla="*/ 45112 h 45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79139" h="45111">
                  <a:moveTo>
                    <a:pt x="0" y="28824"/>
                  </a:moveTo>
                  <a:cubicBezTo>
                    <a:pt x="7049" y="17203"/>
                    <a:pt x="230029" y="4059"/>
                    <a:pt x="241268" y="4726"/>
                  </a:cubicBezTo>
                  <a:cubicBezTo>
                    <a:pt x="258318" y="5869"/>
                    <a:pt x="572548" y="38158"/>
                    <a:pt x="586645" y="37301"/>
                  </a:cubicBezTo>
                  <a:cubicBezTo>
                    <a:pt x="600456" y="36539"/>
                    <a:pt x="907542" y="4726"/>
                    <a:pt x="919829" y="4726"/>
                  </a:cubicBezTo>
                  <a:cubicBezTo>
                    <a:pt x="932688" y="4726"/>
                    <a:pt x="1269683" y="39301"/>
                    <a:pt x="1283113" y="39682"/>
                  </a:cubicBezTo>
                  <a:cubicBezTo>
                    <a:pt x="1297019" y="40063"/>
                    <a:pt x="1593723" y="3487"/>
                    <a:pt x="1605058" y="4726"/>
                  </a:cubicBezTo>
                  <a:cubicBezTo>
                    <a:pt x="1615250" y="5869"/>
                    <a:pt x="1887569" y="36349"/>
                    <a:pt x="1895856" y="36539"/>
                  </a:cubicBezTo>
                  <a:cubicBezTo>
                    <a:pt x="1903476" y="36634"/>
                    <a:pt x="2117027" y="11107"/>
                    <a:pt x="2125599" y="10917"/>
                  </a:cubicBezTo>
                  <a:cubicBezTo>
                    <a:pt x="2134838" y="10726"/>
                    <a:pt x="2392490" y="40635"/>
                    <a:pt x="2404015" y="41968"/>
                  </a:cubicBezTo>
                  <a:cubicBezTo>
                    <a:pt x="2418493" y="43588"/>
                    <a:pt x="2778062" y="-1847"/>
                    <a:pt x="2789873" y="58"/>
                  </a:cubicBezTo>
                  <a:cubicBezTo>
                    <a:pt x="2800540" y="1773"/>
                    <a:pt x="3120009" y="40444"/>
                    <a:pt x="3130582" y="41968"/>
                  </a:cubicBezTo>
                  <a:cubicBezTo>
                    <a:pt x="3140964" y="43492"/>
                    <a:pt x="3430524" y="7488"/>
                    <a:pt x="3444145" y="7869"/>
                  </a:cubicBezTo>
                  <a:cubicBezTo>
                    <a:pt x="3453384" y="8059"/>
                    <a:pt x="3773234" y="25109"/>
                    <a:pt x="3779139" y="45112"/>
                  </a:cubicBezTo>
                </a:path>
              </a:pathLst>
            </a:custGeom>
            <a:noFill/>
            <a:ln w="6906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5E5443F-F154-4CE2-B23C-AC849BB0DCE5}"/>
                </a:ext>
              </a:extLst>
            </p:cNvPr>
            <p:cNvSpPr/>
            <p:nvPr/>
          </p:nvSpPr>
          <p:spPr>
            <a:xfrm>
              <a:off x="292132" y="6295683"/>
              <a:ext cx="3734657" cy="90127"/>
            </a:xfrm>
            <a:custGeom>
              <a:avLst/>
              <a:gdLst>
                <a:gd name="connsiteX0" fmla="*/ 0 w 3734657"/>
                <a:gd name="connsiteY0" fmla="*/ 57552 h 90127"/>
                <a:gd name="connsiteX1" fmla="*/ 239744 w 3734657"/>
                <a:gd name="connsiteY1" fmla="*/ 9451 h 90127"/>
                <a:gd name="connsiteX2" fmla="*/ 585121 w 3734657"/>
                <a:gd name="connsiteY2" fmla="*/ 74602 h 90127"/>
                <a:gd name="connsiteX3" fmla="*/ 917924 w 3734657"/>
                <a:gd name="connsiteY3" fmla="*/ 9451 h 90127"/>
                <a:gd name="connsiteX4" fmla="*/ 1281589 w 3734657"/>
                <a:gd name="connsiteY4" fmla="*/ 79269 h 90127"/>
                <a:gd name="connsiteX5" fmla="*/ 1598486 w 3734657"/>
                <a:gd name="connsiteY5" fmla="*/ 9451 h 90127"/>
                <a:gd name="connsiteX6" fmla="*/ 1885950 w 3734657"/>
                <a:gd name="connsiteY6" fmla="*/ 73078 h 90127"/>
                <a:gd name="connsiteX7" fmla="*/ 2111883 w 3734657"/>
                <a:gd name="connsiteY7" fmla="*/ 21833 h 90127"/>
                <a:gd name="connsiteX8" fmla="*/ 2385632 w 3734657"/>
                <a:gd name="connsiteY8" fmla="*/ 83936 h 90127"/>
                <a:gd name="connsiteX9" fmla="*/ 2765774 w 3734657"/>
                <a:gd name="connsiteY9" fmla="*/ 116 h 90127"/>
                <a:gd name="connsiteX10" fmla="*/ 3096673 w 3734657"/>
                <a:gd name="connsiteY10" fmla="*/ 83936 h 90127"/>
                <a:gd name="connsiteX11" fmla="*/ 3405188 w 3734657"/>
                <a:gd name="connsiteY11" fmla="*/ 15642 h 90127"/>
                <a:gd name="connsiteX12" fmla="*/ 3734657 w 3734657"/>
                <a:gd name="connsiteY12" fmla="*/ 90128 h 90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34657" h="90127">
                  <a:moveTo>
                    <a:pt x="0" y="57552"/>
                  </a:moveTo>
                  <a:cubicBezTo>
                    <a:pt x="14002" y="34311"/>
                    <a:pt x="217265" y="7927"/>
                    <a:pt x="239744" y="9451"/>
                  </a:cubicBezTo>
                  <a:cubicBezTo>
                    <a:pt x="273844" y="11737"/>
                    <a:pt x="557117" y="76221"/>
                    <a:pt x="585121" y="74602"/>
                  </a:cubicBezTo>
                  <a:cubicBezTo>
                    <a:pt x="612743" y="73078"/>
                    <a:pt x="893350" y="9451"/>
                    <a:pt x="917924" y="9451"/>
                  </a:cubicBezTo>
                  <a:cubicBezTo>
                    <a:pt x="943547" y="9451"/>
                    <a:pt x="1254728" y="78507"/>
                    <a:pt x="1281589" y="79269"/>
                  </a:cubicBezTo>
                  <a:cubicBezTo>
                    <a:pt x="1309402" y="80031"/>
                    <a:pt x="1575816" y="6879"/>
                    <a:pt x="1598486" y="9451"/>
                  </a:cubicBezTo>
                  <a:cubicBezTo>
                    <a:pt x="1618869" y="11737"/>
                    <a:pt x="1869281" y="72792"/>
                    <a:pt x="1885950" y="73078"/>
                  </a:cubicBezTo>
                  <a:cubicBezTo>
                    <a:pt x="1901285" y="73364"/>
                    <a:pt x="2094833" y="22214"/>
                    <a:pt x="2111883" y="21833"/>
                  </a:cubicBezTo>
                  <a:cubicBezTo>
                    <a:pt x="2130362" y="21452"/>
                    <a:pt x="2362581" y="81269"/>
                    <a:pt x="2385632" y="83936"/>
                  </a:cubicBezTo>
                  <a:cubicBezTo>
                    <a:pt x="2414588" y="87270"/>
                    <a:pt x="2742057" y="-3694"/>
                    <a:pt x="2765774" y="116"/>
                  </a:cubicBezTo>
                  <a:cubicBezTo>
                    <a:pt x="2787206" y="3545"/>
                    <a:pt x="3075527" y="80888"/>
                    <a:pt x="3096673" y="83936"/>
                  </a:cubicBezTo>
                  <a:cubicBezTo>
                    <a:pt x="3117342" y="86984"/>
                    <a:pt x="3378137" y="15071"/>
                    <a:pt x="3405188" y="15642"/>
                  </a:cubicBezTo>
                  <a:cubicBezTo>
                    <a:pt x="3423666" y="16023"/>
                    <a:pt x="3722751" y="50123"/>
                    <a:pt x="3734657" y="90128"/>
                  </a:cubicBezTo>
                </a:path>
              </a:pathLst>
            </a:custGeom>
            <a:noFill/>
            <a:ln w="6667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999514-BE5B-410D-B601-A5BA9067B198}"/>
                </a:ext>
              </a:extLst>
            </p:cNvPr>
            <p:cNvSpPr/>
            <p:nvPr/>
          </p:nvSpPr>
          <p:spPr>
            <a:xfrm>
              <a:off x="314421" y="6233808"/>
              <a:ext cx="3690080" cy="135239"/>
            </a:xfrm>
            <a:custGeom>
              <a:avLst/>
              <a:gdLst>
                <a:gd name="connsiteX0" fmla="*/ 0 w 3690080"/>
                <a:gd name="connsiteY0" fmla="*/ 86376 h 135239"/>
                <a:gd name="connsiteX1" fmla="*/ 238316 w 3690080"/>
                <a:gd name="connsiteY1" fmla="*/ 14177 h 135239"/>
                <a:gd name="connsiteX2" fmla="*/ 583787 w 3690080"/>
                <a:gd name="connsiteY2" fmla="*/ 111998 h 135239"/>
                <a:gd name="connsiteX3" fmla="*/ 916210 w 3690080"/>
                <a:gd name="connsiteY3" fmla="*/ 14177 h 135239"/>
                <a:gd name="connsiteX4" fmla="*/ 1280160 w 3690080"/>
                <a:gd name="connsiteY4" fmla="*/ 118952 h 135239"/>
                <a:gd name="connsiteX5" fmla="*/ 1592009 w 3690080"/>
                <a:gd name="connsiteY5" fmla="*/ 14177 h 135239"/>
                <a:gd name="connsiteX6" fmla="*/ 1876139 w 3690080"/>
                <a:gd name="connsiteY6" fmla="*/ 109617 h 135239"/>
                <a:gd name="connsiteX7" fmla="*/ 2098262 w 3690080"/>
                <a:gd name="connsiteY7" fmla="*/ 32750 h 135239"/>
                <a:gd name="connsiteX8" fmla="*/ 2367248 w 3690080"/>
                <a:gd name="connsiteY8" fmla="*/ 125905 h 135239"/>
                <a:gd name="connsiteX9" fmla="*/ 2741581 w 3690080"/>
                <a:gd name="connsiteY9" fmla="*/ 175 h 135239"/>
                <a:gd name="connsiteX10" fmla="*/ 3062669 w 3690080"/>
                <a:gd name="connsiteY10" fmla="*/ 125905 h 135239"/>
                <a:gd name="connsiteX11" fmla="*/ 3366230 w 3690080"/>
                <a:gd name="connsiteY11" fmla="*/ 23511 h 135239"/>
                <a:gd name="connsiteX12" fmla="*/ 3690080 w 3690080"/>
                <a:gd name="connsiteY12" fmla="*/ 135239 h 13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0080" h="135239">
                  <a:moveTo>
                    <a:pt x="0" y="86376"/>
                  </a:moveTo>
                  <a:cubicBezTo>
                    <a:pt x="21050" y="51514"/>
                    <a:pt x="204502" y="11986"/>
                    <a:pt x="238316" y="14177"/>
                  </a:cubicBezTo>
                  <a:cubicBezTo>
                    <a:pt x="289465" y="17510"/>
                    <a:pt x="541687" y="114380"/>
                    <a:pt x="583787" y="111998"/>
                  </a:cubicBezTo>
                  <a:cubicBezTo>
                    <a:pt x="625221" y="109617"/>
                    <a:pt x="879348" y="14272"/>
                    <a:pt x="916210" y="14177"/>
                  </a:cubicBezTo>
                  <a:cubicBezTo>
                    <a:pt x="954691" y="14177"/>
                    <a:pt x="1239869" y="117809"/>
                    <a:pt x="1280160" y="118952"/>
                  </a:cubicBezTo>
                  <a:cubicBezTo>
                    <a:pt x="1321880" y="120095"/>
                    <a:pt x="1558004" y="10271"/>
                    <a:pt x="1592009" y="14177"/>
                  </a:cubicBezTo>
                  <a:cubicBezTo>
                    <a:pt x="1622584" y="17701"/>
                    <a:pt x="1850993" y="109141"/>
                    <a:pt x="1876139" y="109617"/>
                  </a:cubicBezTo>
                  <a:cubicBezTo>
                    <a:pt x="1899095" y="109998"/>
                    <a:pt x="2072640" y="33322"/>
                    <a:pt x="2098262" y="32750"/>
                  </a:cubicBezTo>
                  <a:cubicBezTo>
                    <a:pt x="2125980" y="32179"/>
                    <a:pt x="2332768" y="121904"/>
                    <a:pt x="2367248" y="125905"/>
                  </a:cubicBezTo>
                  <a:cubicBezTo>
                    <a:pt x="2410778" y="130858"/>
                    <a:pt x="2706148" y="-5540"/>
                    <a:pt x="2741581" y="175"/>
                  </a:cubicBezTo>
                  <a:cubicBezTo>
                    <a:pt x="2773680" y="5318"/>
                    <a:pt x="3030950" y="121237"/>
                    <a:pt x="3062669" y="125905"/>
                  </a:cubicBezTo>
                  <a:cubicBezTo>
                    <a:pt x="3093720" y="130382"/>
                    <a:pt x="3325559" y="22559"/>
                    <a:pt x="3366230" y="23511"/>
                  </a:cubicBezTo>
                  <a:cubicBezTo>
                    <a:pt x="3393948" y="24083"/>
                    <a:pt x="3672364" y="75136"/>
                    <a:pt x="3690080" y="135239"/>
                  </a:cubicBezTo>
                </a:path>
              </a:pathLst>
            </a:custGeom>
            <a:noFill/>
            <a:ln w="6429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070A9EC-AA88-48AF-A00E-BCC911C0898A}"/>
                </a:ext>
              </a:extLst>
            </p:cNvPr>
            <p:cNvSpPr/>
            <p:nvPr/>
          </p:nvSpPr>
          <p:spPr>
            <a:xfrm>
              <a:off x="336709" y="6172218"/>
              <a:ext cx="3645503" cy="180255"/>
            </a:xfrm>
            <a:custGeom>
              <a:avLst/>
              <a:gdLst>
                <a:gd name="connsiteX0" fmla="*/ 0 w 3645503"/>
                <a:gd name="connsiteY0" fmla="*/ 115009 h 180255"/>
                <a:gd name="connsiteX1" fmla="*/ 236792 w 3645503"/>
                <a:gd name="connsiteY1" fmla="*/ 18807 h 180255"/>
                <a:gd name="connsiteX2" fmla="*/ 582359 w 3645503"/>
                <a:gd name="connsiteY2" fmla="*/ 149204 h 180255"/>
                <a:gd name="connsiteX3" fmla="*/ 914400 w 3645503"/>
                <a:gd name="connsiteY3" fmla="*/ 18807 h 180255"/>
                <a:gd name="connsiteX4" fmla="*/ 1278731 w 3645503"/>
                <a:gd name="connsiteY4" fmla="*/ 158539 h 180255"/>
                <a:gd name="connsiteX5" fmla="*/ 1585532 w 3645503"/>
                <a:gd name="connsiteY5" fmla="*/ 18807 h 180255"/>
                <a:gd name="connsiteX6" fmla="*/ 1866233 w 3645503"/>
                <a:gd name="connsiteY6" fmla="*/ 146061 h 180255"/>
                <a:gd name="connsiteX7" fmla="*/ 2084546 w 3645503"/>
                <a:gd name="connsiteY7" fmla="*/ 43667 h 180255"/>
                <a:gd name="connsiteX8" fmla="*/ 2348865 w 3645503"/>
                <a:gd name="connsiteY8" fmla="*/ 167873 h 180255"/>
                <a:gd name="connsiteX9" fmla="*/ 2717387 w 3645503"/>
                <a:gd name="connsiteY9" fmla="*/ 233 h 180255"/>
                <a:gd name="connsiteX10" fmla="*/ 3028664 w 3645503"/>
                <a:gd name="connsiteY10" fmla="*/ 167873 h 180255"/>
                <a:gd name="connsiteX11" fmla="*/ 3327178 w 3645503"/>
                <a:gd name="connsiteY11" fmla="*/ 31285 h 180255"/>
                <a:gd name="connsiteX12" fmla="*/ 3645503 w 3645503"/>
                <a:gd name="connsiteY12" fmla="*/ 180256 h 18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45503" h="180255">
                  <a:moveTo>
                    <a:pt x="0" y="115009"/>
                  </a:moveTo>
                  <a:cubicBezTo>
                    <a:pt x="28099" y="68623"/>
                    <a:pt x="191834" y="15854"/>
                    <a:pt x="236792" y="18807"/>
                  </a:cubicBezTo>
                  <a:cubicBezTo>
                    <a:pt x="304991" y="23284"/>
                    <a:pt x="526161" y="152347"/>
                    <a:pt x="582359" y="149204"/>
                  </a:cubicBezTo>
                  <a:cubicBezTo>
                    <a:pt x="637604" y="146061"/>
                    <a:pt x="865156" y="18807"/>
                    <a:pt x="914400" y="18807"/>
                  </a:cubicBezTo>
                  <a:cubicBezTo>
                    <a:pt x="965740" y="18807"/>
                    <a:pt x="1225010" y="157015"/>
                    <a:pt x="1278731" y="158539"/>
                  </a:cubicBezTo>
                  <a:cubicBezTo>
                    <a:pt x="1334262" y="160063"/>
                    <a:pt x="1540193" y="13663"/>
                    <a:pt x="1585532" y="18807"/>
                  </a:cubicBezTo>
                  <a:cubicBezTo>
                    <a:pt x="1626299" y="23474"/>
                    <a:pt x="1832801" y="145489"/>
                    <a:pt x="1866233" y="146061"/>
                  </a:cubicBezTo>
                  <a:cubicBezTo>
                    <a:pt x="1896904" y="146632"/>
                    <a:pt x="2050447" y="44334"/>
                    <a:pt x="2084546" y="43667"/>
                  </a:cubicBezTo>
                  <a:cubicBezTo>
                    <a:pt x="2121599" y="42905"/>
                    <a:pt x="2302764" y="162539"/>
                    <a:pt x="2348865" y="167873"/>
                  </a:cubicBezTo>
                  <a:cubicBezTo>
                    <a:pt x="2406872" y="174445"/>
                    <a:pt x="2670143" y="-7387"/>
                    <a:pt x="2717387" y="233"/>
                  </a:cubicBezTo>
                  <a:cubicBezTo>
                    <a:pt x="2760155" y="7091"/>
                    <a:pt x="2986374" y="161682"/>
                    <a:pt x="3028664" y="167873"/>
                  </a:cubicBezTo>
                  <a:cubicBezTo>
                    <a:pt x="3070003" y="173874"/>
                    <a:pt x="3273076" y="30142"/>
                    <a:pt x="3327178" y="31285"/>
                  </a:cubicBezTo>
                  <a:cubicBezTo>
                    <a:pt x="3364230" y="32047"/>
                    <a:pt x="3621786" y="100150"/>
                    <a:pt x="3645503" y="180256"/>
                  </a:cubicBezTo>
                </a:path>
              </a:pathLst>
            </a:custGeom>
            <a:noFill/>
            <a:ln w="6191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DB1CC6-CC5E-43B0-B015-6CB3EB219F9D}"/>
                </a:ext>
              </a:extLst>
            </p:cNvPr>
            <p:cNvSpPr/>
            <p:nvPr/>
          </p:nvSpPr>
          <p:spPr>
            <a:xfrm>
              <a:off x="358903" y="6110343"/>
              <a:ext cx="3600926" cy="225366"/>
            </a:xfrm>
            <a:custGeom>
              <a:avLst/>
              <a:gdLst>
                <a:gd name="connsiteX0" fmla="*/ 0 w 3600926"/>
                <a:gd name="connsiteY0" fmla="*/ 143928 h 225366"/>
                <a:gd name="connsiteX1" fmla="*/ 235268 w 3600926"/>
                <a:gd name="connsiteY1" fmla="*/ 23627 h 225366"/>
                <a:gd name="connsiteX2" fmla="*/ 580835 w 3600926"/>
                <a:gd name="connsiteY2" fmla="*/ 186600 h 225366"/>
                <a:gd name="connsiteX3" fmla="*/ 912495 w 3600926"/>
                <a:gd name="connsiteY3" fmla="*/ 23627 h 225366"/>
                <a:gd name="connsiteX4" fmla="*/ 1277112 w 3600926"/>
                <a:gd name="connsiteY4" fmla="*/ 198221 h 225366"/>
                <a:gd name="connsiteX5" fmla="*/ 1578959 w 3600926"/>
                <a:gd name="connsiteY5" fmla="*/ 23627 h 225366"/>
                <a:gd name="connsiteX6" fmla="*/ 1856327 w 3600926"/>
                <a:gd name="connsiteY6" fmla="*/ 182695 h 225366"/>
                <a:gd name="connsiteX7" fmla="*/ 2070830 w 3600926"/>
                <a:gd name="connsiteY7" fmla="*/ 54679 h 225366"/>
                <a:gd name="connsiteX8" fmla="*/ 2330387 w 3600926"/>
                <a:gd name="connsiteY8" fmla="*/ 209841 h 225366"/>
                <a:gd name="connsiteX9" fmla="*/ 2693099 w 3600926"/>
                <a:gd name="connsiteY9" fmla="*/ 291 h 225366"/>
                <a:gd name="connsiteX10" fmla="*/ 2994565 w 3600926"/>
                <a:gd name="connsiteY10" fmla="*/ 209841 h 225366"/>
                <a:gd name="connsiteX11" fmla="*/ 3288125 w 3600926"/>
                <a:gd name="connsiteY11" fmla="*/ 39153 h 225366"/>
                <a:gd name="connsiteX12" fmla="*/ 3600926 w 3600926"/>
                <a:gd name="connsiteY12" fmla="*/ 225367 h 22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0926" h="225366">
                  <a:moveTo>
                    <a:pt x="0" y="143928"/>
                  </a:moveTo>
                  <a:cubicBezTo>
                    <a:pt x="35052" y="85921"/>
                    <a:pt x="179070" y="19913"/>
                    <a:pt x="235268" y="23627"/>
                  </a:cubicBezTo>
                  <a:cubicBezTo>
                    <a:pt x="320516" y="29247"/>
                    <a:pt x="510730" y="190601"/>
                    <a:pt x="580835" y="186600"/>
                  </a:cubicBezTo>
                  <a:cubicBezTo>
                    <a:pt x="649891" y="182695"/>
                    <a:pt x="850964" y="23627"/>
                    <a:pt x="912495" y="23627"/>
                  </a:cubicBezTo>
                  <a:cubicBezTo>
                    <a:pt x="976598" y="23627"/>
                    <a:pt x="1209961" y="196411"/>
                    <a:pt x="1277112" y="198221"/>
                  </a:cubicBezTo>
                  <a:cubicBezTo>
                    <a:pt x="1346549" y="200126"/>
                    <a:pt x="1522190" y="17150"/>
                    <a:pt x="1578959" y="23627"/>
                  </a:cubicBezTo>
                  <a:cubicBezTo>
                    <a:pt x="1629918" y="29438"/>
                    <a:pt x="1814513" y="181933"/>
                    <a:pt x="1856327" y="182695"/>
                  </a:cubicBezTo>
                  <a:cubicBezTo>
                    <a:pt x="1894618" y="183362"/>
                    <a:pt x="2028158" y="55536"/>
                    <a:pt x="2070830" y="54679"/>
                  </a:cubicBezTo>
                  <a:cubicBezTo>
                    <a:pt x="2117122" y="53631"/>
                    <a:pt x="2272856" y="203364"/>
                    <a:pt x="2330387" y="209841"/>
                  </a:cubicBezTo>
                  <a:cubicBezTo>
                    <a:pt x="2402872" y="218128"/>
                    <a:pt x="2634044" y="-9234"/>
                    <a:pt x="2693099" y="291"/>
                  </a:cubicBezTo>
                  <a:cubicBezTo>
                    <a:pt x="2746534" y="8864"/>
                    <a:pt x="2941701" y="202126"/>
                    <a:pt x="2994565" y="209841"/>
                  </a:cubicBezTo>
                  <a:cubicBezTo>
                    <a:pt x="3046286" y="217366"/>
                    <a:pt x="3220403" y="37629"/>
                    <a:pt x="3288125" y="39153"/>
                  </a:cubicBezTo>
                  <a:cubicBezTo>
                    <a:pt x="3334417" y="40106"/>
                    <a:pt x="3571304" y="125259"/>
                    <a:pt x="3600926" y="225367"/>
                  </a:cubicBezTo>
                </a:path>
              </a:pathLst>
            </a:custGeom>
            <a:noFill/>
            <a:ln w="5953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EE29A3-5A99-4F0C-8B8B-CED399AA31BD}"/>
                </a:ext>
              </a:extLst>
            </p:cNvPr>
            <p:cNvSpPr/>
            <p:nvPr/>
          </p:nvSpPr>
          <p:spPr>
            <a:xfrm>
              <a:off x="381191" y="6048663"/>
              <a:ext cx="3556349" cy="270377"/>
            </a:xfrm>
            <a:custGeom>
              <a:avLst/>
              <a:gdLst>
                <a:gd name="connsiteX0" fmla="*/ 0 w 3556349"/>
                <a:gd name="connsiteY0" fmla="*/ 172651 h 270377"/>
                <a:gd name="connsiteX1" fmla="*/ 233839 w 3556349"/>
                <a:gd name="connsiteY1" fmla="*/ 28347 h 270377"/>
                <a:gd name="connsiteX2" fmla="*/ 579501 w 3556349"/>
                <a:gd name="connsiteY2" fmla="*/ 223896 h 270377"/>
                <a:gd name="connsiteX3" fmla="*/ 910781 w 3556349"/>
                <a:gd name="connsiteY3" fmla="*/ 28347 h 270377"/>
                <a:gd name="connsiteX4" fmla="*/ 1275779 w 3556349"/>
                <a:gd name="connsiteY4" fmla="*/ 237897 h 270377"/>
                <a:gd name="connsiteX5" fmla="*/ 1572578 w 3556349"/>
                <a:gd name="connsiteY5" fmla="*/ 28347 h 270377"/>
                <a:gd name="connsiteX6" fmla="*/ 1846612 w 3556349"/>
                <a:gd name="connsiteY6" fmla="*/ 219228 h 270377"/>
                <a:gd name="connsiteX7" fmla="*/ 2057210 w 3556349"/>
                <a:gd name="connsiteY7" fmla="*/ 65590 h 270377"/>
                <a:gd name="connsiteX8" fmla="*/ 2312099 w 3556349"/>
                <a:gd name="connsiteY8" fmla="*/ 251804 h 270377"/>
                <a:gd name="connsiteX9" fmla="*/ 2669000 w 3556349"/>
                <a:gd name="connsiteY9" fmla="*/ 344 h 270377"/>
                <a:gd name="connsiteX10" fmla="*/ 2960656 w 3556349"/>
                <a:gd name="connsiteY10" fmla="*/ 251804 h 270377"/>
                <a:gd name="connsiteX11" fmla="*/ 3249168 w 3556349"/>
                <a:gd name="connsiteY11" fmla="*/ 46921 h 270377"/>
                <a:gd name="connsiteX12" fmla="*/ 3556349 w 3556349"/>
                <a:gd name="connsiteY12" fmla="*/ 270378 h 270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6349" h="270377">
                  <a:moveTo>
                    <a:pt x="0" y="172651"/>
                  </a:moveTo>
                  <a:cubicBezTo>
                    <a:pt x="42101" y="103023"/>
                    <a:pt x="166307" y="23871"/>
                    <a:pt x="233839" y="28347"/>
                  </a:cubicBezTo>
                  <a:cubicBezTo>
                    <a:pt x="336042" y="35110"/>
                    <a:pt x="495300" y="228658"/>
                    <a:pt x="579501" y="223896"/>
                  </a:cubicBezTo>
                  <a:cubicBezTo>
                    <a:pt x="662369" y="219228"/>
                    <a:pt x="836962" y="28347"/>
                    <a:pt x="910781" y="28347"/>
                  </a:cubicBezTo>
                  <a:cubicBezTo>
                    <a:pt x="987743" y="28347"/>
                    <a:pt x="1195197" y="235611"/>
                    <a:pt x="1275779" y="237897"/>
                  </a:cubicBezTo>
                  <a:cubicBezTo>
                    <a:pt x="1359122" y="240183"/>
                    <a:pt x="1504474" y="20632"/>
                    <a:pt x="1572578" y="28347"/>
                  </a:cubicBezTo>
                  <a:cubicBezTo>
                    <a:pt x="1633728" y="35301"/>
                    <a:pt x="1796415" y="218371"/>
                    <a:pt x="1846612" y="219228"/>
                  </a:cubicBezTo>
                  <a:cubicBezTo>
                    <a:pt x="1892618" y="220086"/>
                    <a:pt x="2006060" y="66733"/>
                    <a:pt x="2057210" y="65590"/>
                  </a:cubicBezTo>
                  <a:cubicBezTo>
                    <a:pt x="2112740" y="64352"/>
                    <a:pt x="2243042" y="243993"/>
                    <a:pt x="2312099" y="251804"/>
                  </a:cubicBezTo>
                  <a:cubicBezTo>
                    <a:pt x="2399062" y="261710"/>
                    <a:pt x="2598134" y="-10991"/>
                    <a:pt x="2669000" y="344"/>
                  </a:cubicBezTo>
                  <a:cubicBezTo>
                    <a:pt x="2733199" y="10631"/>
                    <a:pt x="2897219" y="242565"/>
                    <a:pt x="2960656" y="251804"/>
                  </a:cubicBezTo>
                  <a:cubicBezTo>
                    <a:pt x="3022759" y="260853"/>
                    <a:pt x="3167920" y="45207"/>
                    <a:pt x="3249168" y="46921"/>
                  </a:cubicBezTo>
                  <a:cubicBezTo>
                    <a:pt x="3304699" y="48064"/>
                    <a:pt x="3520821" y="150267"/>
                    <a:pt x="3556349" y="270378"/>
                  </a:cubicBezTo>
                </a:path>
              </a:pathLst>
            </a:custGeom>
            <a:noFill/>
            <a:ln w="5715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C6A4D9-0DAF-4219-BD93-6250AC748054}"/>
                </a:ext>
              </a:extLst>
            </p:cNvPr>
            <p:cNvSpPr/>
            <p:nvPr/>
          </p:nvSpPr>
          <p:spPr>
            <a:xfrm>
              <a:off x="403480" y="5986788"/>
              <a:ext cx="3511867" cy="315489"/>
            </a:xfrm>
            <a:custGeom>
              <a:avLst/>
              <a:gdLst>
                <a:gd name="connsiteX0" fmla="*/ 0 w 3511867"/>
                <a:gd name="connsiteY0" fmla="*/ 201475 h 315489"/>
                <a:gd name="connsiteX1" fmla="*/ 232315 w 3511867"/>
                <a:gd name="connsiteY1" fmla="*/ 33073 h 315489"/>
                <a:gd name="connsiteX2" fmla="*/ 578072 w 3511867"/>
                <a:gd name="connsiteY2" fmla="*/ 261197 h 315489"/>
                <a:gd name="connsiteX3" fmla="*/ 908971 w 3511867"/>
                <a:gd name="connsiteY3" fmla="*/ 33073 h 315489"/>
                <a:gd name="connsiteX4" fmla="*/ 1274350 w 3511867"/>
                <a:gd name="connsiteY4" fmla="*/ 277484 h 315489"/>
                <a:gd name="connsiteX5" fmla="*/ 1566100 w 3511867"/>
                <a:gd name="connsiteY5" fmla="*/ 33073 h 315489"/>
                <a:gd name="connsiteX6" fmla="*/ 1836706 w 3511867"/>
                <a:gd name="connsiteY6" fmla="*/ 255767 h 315489"/>
                <a:gd name="connsiteX7" fmla="*/ 2043494 w 3511867"/>
                <a:gd name="connsiteY7" fmla="*/ 76507 h 315489"/>
                <a:gd name="connsiteX8" fmla="*/ 2293715 w 3511867"/>
                <a:gd name="connsiteY8" fmla="*/ 293772 h 315489"/>
                <a:gd name="connsiteX9" fmla="*/ 2644807 w 3511867"/>
                <a:gd name="connsiteY9" fmla="*/ 402 h 315489"/>
                <a:gd name="connsiteX10" fmla="*/ 2926652 w 3511867"/>
                <a:gd name="connsiteY10" fmla="*/ 293772 h 315489"/>
                <a:gd name="connsiteX11" fmla="*/ 3210211 w 3511867"/>
                <a:gd name="connsiteY11" fmla="*/ 54790 h 315489"/>
                <a:gd name="connsiteX12" fmla="*/ 3511868 w 3511867"/>
                <a:gd name="connsiteY12" fmla="*/ 315489 h 31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11867" h="315489">
                  <a:moveTo>
                    <a:pt x="0" y="201475"/>
                  </a:moveTo>
                  <a:cubicBezTo>
                    <a:pt x="49149" y="120227"/>
                    <a:pt x="153638" y="27834"/>
                    <a:pt x="232315" y="33073"/>
                  </a:cubicBezTo>
                  <a:cubicBezTo>
                    <a:pt x="351568" y="40979"/>
                    <a:pt x="479774" y="266816"/>
                    <a:pt x="578072" y="261197"/>
                  </a:cubicBezTo>
                  <a:cubicBezTo>
                    <a:pt x="674751" y="255767"/>
                    <a:pt x="822865" y="33073"/>
                    <a:pt x="908971" y="33073"/>
                  </a:cubicBezTo>
                  <a:cubicBezTo>
                    <a:pt x="998696" y="33073"/>
                    <a:pt x="1180338" y="274913"/>
                    <a:pt x="1274350" y="277484"/>
                  </a:cubicBezTo>
                  <a:cubicBezTo>
                    <a:pt x="1371600" y="280151"/>
                    <a:pt x="1486757" y="23929"/>
                    <a:pt x="1566100" y="33073"/>
                  </a:cubicBezTo>
                  <a:cubicBezTo>
                    <a:pt x="1637443" y="41264"/>
                    <a:pt x="1778222" y="254720"/>
                    <a:pt x="1836706" y="255767"/>
                  </a:cubicBezTo>
                  <a:cubicBezTo>
                    <a:pt x="1890332" y="256720"/>
                    <a:pt x="1983867" y="77840"/>
                    <a:pt x="2043494" y="76507"/>
                  </a:cubicBezTo>
                  <a:cubicBezTo>
                    <a:pt x="2108264" y="75078"/>
                    <a:pt x="2213039" y="284628"/>
                    <a:pt x="2293715" y="293772"/>
                  </a:cubicBezTo>
                  <a:cubicBezTo>
                    <a:pt x="2395156" y="305297"/>
                    <a:pt x="2562130" y="-12838"/>
                    <a:pt x="2644807" y="402"/>
                  </a:cubicBezTo>
                  <a:cubicBezTo>
                    <a:pt x="2719673" y="12404"/>
                    <a:pt x="2852642" y="283009"/>
                    <a:pt x="2926652" y="293772"/>
                  </a:cubicBezTo>
                  <a:cubicBezTo>
                    <a:pt x="2999042" y="304345"/>
                    <a:pt x="3115437" y="52694"/>
                    <a:pt x="3210211" y="54790"/>
                  </a:cubicBezTo>
                  <a:cubicBezTo>
                    <a:pt x="3274981" y="56123"/>
                    <a:pt x="3470434" y="175376"/>
                    <a:pt x="3511868" y="315489"/>
                  </a:cubicBezTo>
                </a:path>
              </a:pathLst>
            </a:custGeom>
            <a:noFill/>
            <a:ln w="5477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3B6EF5-CE3D-4927-8628-BCF8118F056D}"/>
                </a:ext>
              </a:extLst>
            </p:cNvPr>
            <p:cNvSpPr/>
            <p:nvPr/>
          </p:nvSpPr>
          <p:spPr>
            <a:xfrm>
              <a:off x="425768" y="5925103"/>
              <a:ext cx="3467004" cy="360600"/>
            </a:xfrm>
            <a:custGeom>
              <a:avLst/>
              <a:gdLst>
                <a:gd name="connsiteX0" fmla="*/ 0 w 3467004"/>
                <a:gd name="connsiteY0" fmla="*/ 230203 h 360600"/>
                <a:gd name="connsiteX1" fmla="*/ 230791 w 3467004"/>
                <a:gd name="connsiteY1" fmla="*/ 37798 h 360600"/>
                <a:gd name="connsiteX2" fmla="*/ 576548 w 3467004"/>
                <a:gd name="connsiteY2" fmla="*/ 298498 h 360600"/>
                <a:gd name="connsiteX3" fmla="*/ 907066 w 3467004"/>
                <a:gd name="connsiteY3" fmla="*/ 37798 h 360600"/>
                <a:gd name="connsiteX4" fmla="*/ 1272731 w 3467004"/>
                <a:gd name="connsiteY4" fmla="*/ 317167 h 360600"/>
                <a:gd name="connsiteX5" fmla="*/ 1559433 w 3467004"/>
                <a:gd name="connsiteY5" fmla="*/ 37798 h 360600"/>
                <a:gd name="connsiteX6" fmla="*/ 1826705 w 3467004"/>
                <a:gd name="connsiteY6" fmla="*/ 292306 h 360600"/>
                <a:gd name="connsiteX7" fmla="*/ 2029682 w 3467004"/>
                <a:gd name="connsiteY7" fmla="*/ 87424 h 360600"/>
                <a:gd name="connsiteX8" fmla="*/ 2275142 w 3467004"/>
                <a:gd name="connsiteY8" fmla="*/ 335740 h 360600"/>
                <a:gd name="connsiteX9" fmla="*/ 2620423 w 3467004"/>
                <a:gd name="connsiteY9" fmla="*/ 460 h 360600"/>
                <a:gd name="connsiteX10" fmla="*/ 2892457 w 3467004"/>
                <a:gd name="connsiteY10" fmla="*/ 335740 h 360600"/>
                <a:gd name="connsiteX11" fmla="*/ 3170968 w 3467004"/>
                <a:gd name="connsiteY11" fmla="*/ 62563 h 360600"/>
                <a:gd name="connsiteX12" fmla="*/ 3467005 w 3467004"/>
                <a:gd name="connsiteY12" fmla="*/ 360601 h 3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67004" h="360600">
                  <a:moveTo>
                    <a:pt x="0" y="230203"/>
                  </a:moveTo>
                  <a:cubicBezTo>
                    <a:pt x="56102" y="137335"/>
                    <a:pt x="140875" y="31798"/>
                    <a:pt x="230791" y="37798"/>
                  </a:cubicBezTo>
                  <a:cubicBezTo>
                    <a:pt x="367094" y="46752"/>
                    <a:pt x="464248" y="304879"/>
                    <a:pt x="576548" y="298498"/>
                  </a:cubicBezTo>
                  <a:cubicBezTo>
                    <a:pt x="687038" y="292211"/>
                    <a:pt x="808577" y="37798"/>
                    <a:pt x="907066" y="37798"/>
                  </a:cubicBezTo>
                  <a:cubicBezTo>
                    <a:pt x="1009650" y="37798"/>
                    <a:pt x="1165289" y="314214"/>
                    <a:pt x="1272731" y="317167"/>
                  </a:cubicBezTo>
                  <a:cubicBezTo>
                    <a:pt x="1383887" y="320215"/>
                    <a:pt x="1468755" y="27416"/>
                    <a:pt x="1559433" y="37798"/>
                  </a:cubicBezTo>
                  <a:cubicBezTo>
                    <a:pt x="1640967" y="47133"/>
                    <a:pt x="1759839" y="291163"/>
                    <a:pt x="1826705" y="292306"/>
                  </a:cubicBezTo>
                  <a:cubicBezTo>
                    <a:pt x="1888046" y="293449"/>
                    <a:pt x="1961483" y="88948"/>
                    <a:pt x="2029682" y="87424"/>
                  </a:cubicBezTo>
                  <a:cubicBezTo>
                    <a:pt x="2103692" y="85804"/>
                    <a:pt x="2183035" y="325263"/>
                    <a:pt x="2275142" y="335740"/>
                  </a:cubicBezTo>
                  <a:cubicBezTo>
                    <a:pt x="2391061" y="348980"/>
                    <a:pt x="2525935" y="-14684"/>
                    <a:pt x="2620423" y="460"/>
                  </a:cubicBezTo>
                  <a:cubicBezTo>
                    <a:pt x="2705957" y="14272"/>
                    <a:pt x="2807875" y="323358"/>
                    <a:pt x="2892457" y="335740"/>
                  </a:cubicBezTo>
                  <a:cubicBezTo>
                    <a:pt x="2975229" y="347742"/>
                    <a:pt x="3062669" y="60277"/>
                    <a:pt x="3170968" y="62563"/>
                  </a:cubicBezTo>
                  <a:cubicBezTo>
                    <a:pt x="3244977" y="64183"/>
                    <a:pt x="3419666" y="200390"/>
                    <a:pt x="3467005" y="360601"/>
                  </a:cubicBezTo>
                </a:path>
              </a:pathLst>
            </a:custGeom>
            <a:noFill/>
            <a:ln w="5239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3DB3F0-7DFD-4712-A9DE-5C9040EB46EF}"/>
                </a:ext>
              </a:extLst>
            </p:cNvPr>
            <p:cNvSpPr/>
            <p:nvPr/>
          </p:nvSpPr>
          <p:spPr>
            <a:xfrm>
              <a:off x="448057" y="5863322"/>
              <a:ext cx="3422808" cy="405712"/>
            </a:xfrm>
            <a:custGeom>
              <a:avLst/>
              <a:gdLst>
                <a:gd name="connsiteX0" fmla="*/ 0 w 3422808"/>
                <a:gd name="connsiteY0" fmla="*/ 259027 h 405712"/>
                <a:gd name="connsiteX1" fmla="*/ 229362 w 3422808"/>
                <a:gd name="connsiteY1" fmla="*/ 42524 h 405712"/>
                <a:gd name="connsiteX2" fmla="*/ 575215 w 3422808"/>
                <a:gd name="connsiteY2" fmla="*/ 335894 h 405712"/>
                <a:gd name="connsiteX3" fmla="*/ 905351 w 3422808"/>
                <a:gd name="connsiteY3" fmla="*/ 42524 h 405712"/>
                <a:gd name="connsiteX4" fmla="*/ 1271397 w 3422808"/>
                <a:gd name="connsiteY4" fmla="*/ 356849 h 405712"/>
                <a:gd name="connsiteX5" fmla="*/ 1553147 w 3422808"/>
                <a:gd name="connsiteY5" fmla="*/ 42524 h 405712"/>
                <a:gd name="connsiteX6" fmla="*/ 1817084 w 3422808"/>
                <a:gd name="connsiteY6" fmla="*/ 328845 h 405712"/>
                <a:gd name="connsiteX7" fmla="*/ 2016252 w 3422808"/>
                <a:gd name="connsiteY7" fmla="*/ 98340 h 405712"/>
                <a:gd name="connsiteX8" fmla="*/ 2257044 w 3422808"/>
                <a:gd name="connsiteY8" fmla="*/ 377709 h 405712"/>
                <a:gd name="connsiteX9" fmla="*/ 2596515 w 3422808"/>
                <a:gd name="connsiteY9" fmla="*/ 519 h 405712"/>
                <a:gd name="connsiteX10" fmla="*/ 2858738 w 3422808"/>
                <a:gd name="connsiteY10" fmla="*/ 377709 h 405712"/>
                <a:gd name="connsiteX11" fmla="*/ 3132296 w 3422808"/>
                <a:gd name="connsiteY11" fmla="*/ 70432 h 405712"/>
                <a:gd name="connsiteX12" fmla="*/ 3422809 w 3422808"/>
                <a:gd name="connsiteY12" fmla="*/ 405712 h 405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2808" h="405712">
                  <a:moveTo>
                    <a:pt x="0" y="259027"/>
                  </a:moveTo>
                  <a:cubicBezTo>
                    <a:pt x="63151" y="154538"/>
                    <a:pt x="128111" y="35856"/>
                    <a:pt x="229362" y="42524"/>
                  </a:cubicBezTo>
                  <a:cubicBezTo>
                    <a:pt x="382715" y="52620"/>
                    <a:pt x="448913" y="343038"/>
                    <a:pt x="575215" y="335894"/>
                  </a:cubicBezTo>
                  <a:cubicBezTo>
                    <a:pt x="699516" y="328845"/>
                    <a:pt x="794576" y="42619"/>
                    <a:pt x="905351" y="42524"/>
                  </a:cubicBezTo>
                  <a:cubicBezTo>
                    <a:pt x="1020794" y="42524"/>
                    <a:pt x="1150525" y="353515"/>
                    <a:pt x="1271397" y="356849"/>
                  </a:cubicBezTo>
                  <a:cubicBezTo>
                    <a:pt x="1396460" y="360278"/>
                    <a:pt x="1451039" y="30903"/>
                    <a:pt x="1553147" y="42524"/>
                  </a:cubicBezTo>
                  <a:cubicBezTo>
                    <a:pt x="1644872" y="53001"/>
                    <a:pt x="1741837" y="327512"/>
                    <a:pt x="1817084" y="328845"/>
                  </a:cubicBezTo>
                  <a:cubicBezTo>
                    <a:pt x="1886045" y="330084"/>
                    <a:pt x="1939481" y="100055"/>
                    <a:pt x="2016252" y="98340"/>
                  </a:cubicBezTo>
                  <a:cubicBezTo>
                    <a:pt x="2099501" y="96531"/>
                    <a:pt x="2153412" y="365898"/>
                    <a:pt x="2257044" y="377709"/>
                  </a:cubicBezTo>
                  <a:cubicBezTo>
                    <a:pt x="2387537" y="392568"/>
                    <a:pt x="2490216" y="-16531"/>
                    <a:pt x="2596515" y="519"/>
                  </a:cubicBezTo>
                  <a:cubicBezTo>
                    <a:pt x="2692718" y="16044"/>
                    <a:pt x="2763488" y="363802"/>
                    <a:pt x="2858738" y="377709"/>
                  </a:cubicBezTo>
                  <a:cubicBezTo>
                    <a:pt x="2951893" y="391234"/>
                    <a:pt x="3010471" y="67765"/>
                    <a:pt x="3132296" y="70432"/>
                  </a:cubicBezTo>
                  <a:cubicBezTo>
                    <a:pt x="3215545" y="72242"/>
                    <a:pt x="3369564" y="225404"/>
                    <a:pt x="3422809" y="405712"/>
                  </a:cubicBezTo>
                </a:path>
              </a:pathLst>
            </a:custGeom>
            <a:noFill/>
            <a:ln w="5001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11E785B-C5AA-416D-8459-9DA0C5D4BD3F}"/>
                </a:ext>
              </a:extLst>
            </p:cNvPr>
            <p:cNvSpPr/>
            <p:nvPr/>
          </p:nvSpPr>
          <p:spPr>
            <a:xfrm>
              <a:off x="470345" y="5801632"/>
              <a:ext cx="3378136" cy="450638"/>
            </a:xfrm>
            <a:custGeom>
              <a:avLst/>
              <a:gdLst>
                <a:gd name="connsiteX0" fmla="*/ 0 w 3378136"/>
                <a:gd name="connsiteY0" fmla="*/ 287761 h 450638"/>
                <a:gd name="connsiteX1" fmla="*/ 227838 w 3378136"/>
                <a:gd name="connsiteY1" fmla="*/ 47160 h 450638"/>
                <a:gd name="connsiteX2" fmla="*/ 573786 w 3378136"/>
                <a:gd name="connsiteY2" fmla="*/ 373105 h 450638"/>
                <a:gd name="connsiteX3" fmla="*/ 903542 w 3378136"/>
                <a:gd name="connsiteY3" fmla="*/ 47160 h 450638"/>
                <a:gd name="connsiteX4" fmla="*/ 1269873 w 3378136"/>
                <a:gd name="connsiteY4" fmla="*/ 396346 h 450638"/>
                <a:gd name="connsiteX5" fmla="*/ 1546574 w 3378136"/>
                <a:gd name="connsiteY5" fmla="*/ 47160 h 450638"/>
                <a:gd name="connsiteX6" fmla="*/ 1807083 w 3378136"/>
                <a:gd name="connsiteY6" fmla="*/ 365295 h 450638"/>
                <a:gd name="connsiteX7" fmla="*/ 2002441 w 3378136"/>
                <a:gd name="connsiteY7" fmla="*/ 109168 h 450638"/>
                <a:gd name="connsiteX8" fmla="*/ 2238470 w 3378136"/>
                <a:gd name="connsiteY8" fmla="*/ 419587 h 450638"/>
                <a:gd name="connsiteX9" fmla="*/ 2572131 w 3378136"/>
                <a:gd name="connsiteY9" fmla="*/ 583 h 450638"/>
                <a:gd name="connsiteX10" fmla="*/ 2824544 w 3378136"/>
                <a:gd name="connsiteY10" fmla="*/ 419587 h 450638"/>
                <a:gd name="connsiteX11" fmla="*/ 3093149 w 3378136"/>
                <a:gd name="connsiteY11" fmla="*/ 78116 h 450638"/>
                <a:gd name="connsiteX12" fmla="*/ 3378137 w 3378136"/>
                <a:gd name="connsiteY12" fmla="*/ 450639 h 450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78136" h="450638">
                  <a:moveTo>
                    <a:pt x="0" y="287761"/>
                  </a:moveTo>
                  <a:cubicBezTo>
                    <a:pt x="70199" y="171652"/>
                    <a:pt x="115348" y="39730"/>
                    <a:pt x="227838" y="47160"/>
                  </a:cubicBezTo>
                  <a:cubicBezTo>
                    <a:pt x="398240" y="58399"/>
                    <a:pt x="433388" y="381011"/>
                    <a:pt x="573786" y="373105"/>
                  </a:cubicBezTo>
                  <a:cubicBezTo>
                    <a:pt x="711899" y="365295"/>
                    <a:pt x="780479" y="47160"/>
                    <a:pt x="903542" y="47160"/>
                  </a:cubicBezTo>
                  <a:cubicBezTo>
                    <a:pt x="1031748" y="47160"/>
                    <a:pt x="1135571" y="392632"/>
                    <a:pt x="1269873" y="396346"/>
                  </a:cubicBezTo>
                  <a:cubicBezTo>
                    <a:pt x="1408748" y="400156"/>
                    <a:pt x="1433132" y="34206"/>
                    <a:pt x="1546574" y="47160"/>
                  </a:cubicBezTo>
                  <a:cubicBezTo>
                    <a:pt x="1648492" y="58780"/>
                    <a:pt x="1723549" y="363866"/>
                    <a:pt x="1807083" y="365295"/>
                  </a:cubicBezTo>
                  <a:cubicBezTo>
                    <a:pt x="1883759" y="366628"/>
                    <a:pt x="1917192" y="111073"/>
                    <a:pt x="2002441" y="109168"/>
                  </a:cubicBezTo>
                  <a:cubicBezTo>
                    <a:pt x="2094929" y="107167"/>
                    <a:pt x="2123313" y="406443"/>
                    <a:pt x="2238470" y="419587"/>
                  </a:cubicBezTo>
                  <a:cubicBezTo>
                    <a:pt x="2383441" y="436066"/>
                    <a:pt x="2454021" y="-18467"/>
                    <a:pt x="2572131" y="583"/>
                  </a:cubicBezTo>
                  <a:cubicBezTo>
                    <a:pt x="2679097" y="17823"/>
                    <a:pt x="2718721" y="404252"/>
                    <a:pt x="2824544" y="419587"/>
                  </a:cubicBezTo>
                  <a:cubicBezTo>
                    <a:pt x="2927985" y="434637"/>
                    <a:pt x="2957703" y="75259"/>
                    <a:pt x="3093149" y="78116"/>
                  </a:cubicBezTo>
                  <a:cubicBezTo>
                    <a:pt x="3185636" y="80116"/>
                    <a:pt x="3318891" y="250328"/>
                    <a:pt x="3378137" y="450639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740D0F-86F8-438A-BCB8-8DD80C6FE564}"/>
              </a:ext>
            </a:extLst>
          </p:cNvPr>
          <p:cNvGrpSpPr/>
          <p:nvPr/>
        </p:nvGrpSpPr>
        <p:grpSpPr>
          <a:xfrm>
            <a:off x="326115" y="6220351"/>
            <a:ext cx="11697138" cy="276999"/>
            <a:chOff x="326115" y="280144"/>
            <a:chExt cx="11697138" cy="27699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503B3A-1D04-4655-928C-3D21D6CE82C0}"/>
                </a:ext>
              </a:extLst>
            </p:cNvPr>
            <p:cNvGrpSpPr/>
            <p:nvPr/>
          </p:nvGrpSpPr>
          <p:grpSpPr>
            <a:xfrm>
              <a:off x="326115" y="291385"/>
              <a:ext cx="777236" cy="190349"/>
              <a:chOff x="392424" y="4772"/>
              <a:chExt cx="5561647" cy="1362074"/>
            </a:xfrm>
            <a:solidFill>
              <a:schemeClr val="bg1">
                <a:lumMod val="75000"/>
              </a:schemeClr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E1F3A2D-F475-4702-B97D-3482585FA4E4}"/>
                  </a:ext>
                </a:extLst>
              </p:cNvPr>
              <p:cNvSpPr/>
              <p:nvPr/>
            </p:nvSpPr>
            <p:spPr>
              <a:xfrm>
                <a:off x="2054536" y="676284"/>
                <a:ext cx="491490" cy="689609"/>
              </a:xfrm>
              <a:custGeom>
                <a:avLst/>
                <a:gdLst>
                  <a:gd name="connsiteX0" fmla="*/ 326708 w 491490"/>
                  <a:gd name="connsiteY0" fmla="*/ 49530 h 689609"/>
                  <a:gd name="connsiteX1" fmla="*/ 244792 w 491490"/>
                  <a:gd name="connsiteY1" fmla="*/ 175260 h 689609"/>
                  <a:gd name="connsiteX2" fmla="*/ 241935 w 491490"/>
                  <a:gd name="connsiteY2" fmla="*/ 175260 h 689609"/>
                  <a:gd name="connsiteX3" fmla="*/ 244792 w 491490"/>
                  <a:gd name="connsiteY3" fmla="*/ 132398 h 689609"/>
                  <a:gd name="connsiteX4" fmla="*/ 244792 w 491490"/>
                  <a:gd name="connsiteY4" fmla="*/ 92392 h 689609"/>
                  <a:gd name="connsiteX5" fmla="*/ 154305 w 491490"/>
                  <a:gd name="connsiteY5" fmla="*/ 9525 h 689609"/>
                  <a:gd name="connsiteX6" fmla="*/ 28575 w 491490"/>
                  <a:gd name="connsiteY6" fmla="*/ 9525 h 689609"/>
                  <a:gd name="connsiteX7" fmla="*/ 0 w 491490"/>
                  <a:gd name="connsiteY7" fmla="*/ 153352 h 689609"/>
                  <a:gd name="connsiteX8" fmla="*/ 28575 w 491490"/>
                  <a:gd name="connsiteY8" fmla="*/ 153352 h 689609"/>
                  <a:gd name="connsiteX9" fmla="*/ 53340 w 491490"/>
                  <a:gd name="connsiteY9" fmla="*/ 153352 h 689609"/>
                  <a:gd name="connsiteX10" fmla="*/ 82867 w 491490"/>
                  <a:gd name="connsiteY10" fmla="*/ 182880 h 689609"/>
                  <a:gd name="connsiteX11" fmla="*/ 82867 w 491490"/>
                  <a:gd name="connsiteY11" fmla="*/ 689610 h 689609"/>
                  <a:gd name="connsiteX12" fmla="*/ 250508 w 491490"/>
                  <a:gd name="connsiteY12" fmla="*/ 689610 h 689609"/>
                  <a:gd name="connsiteX13" fmla="*/ 250508 w 491490"/>
                  <a:gd name="connsiteY13" fmla="*/ 420053 h 689609"/>
                  <a:gd name="connsiteX14" fmla="*/ 264795 w 491490"/>
                  <a:gd name="connsiteY14" fmla="*/ 309563 h 689609"/>
                  <a:gd name="connsiteX15" fmla="*/ 338138 w 491490"/>
                  <a:gd name="connsiteY15" fmla="*/ 202883 h 689609"/>
                  <a:gd name="connsiteX16" fmla="*/ 450533 w 491490"/>
                  <a:gd name="connsiteY16" fmla="*/ 166688 h 689609"/>
                  <a:gd name="connsiteX17" fmla="*/ 491490 w 491490"/>
                  <a:gd name="connsiteY17" fmla="*/ 169545 h 689609"/>
                  <a:gd name="connsiteX18" fmla="*/ 491490 w 491490"/>
                  <a:gd name="connsiteY18" fmla="*/ 2858 h 689609"/>
                  <a:gd name="connsiteX19" fmla="*/ 461010 w 491490"/>
                  <a:gd name="connsiteY19" fmla="*/ 0 h 689609"/>
                  <a:gd name="connsiteX20" fmla="*/ 326708 w 491490"/>
                  <a:gd name="connsiteY20" fmla="*/ 49530 h 68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1490" h="689609">
                    <a:moveTo>
                      <a:pt x="326708" y="49530"/>
                    </a:moveTo>
                    <a:cubicBezTo>
                      <a:pt x="287655" y="81915"/>
                      <a:pt x="260985" y="123825"/>
                      <a:pt x="244792" y="175260"/>
                    </a:cubicBezTo>
                    <a:lnTo>
                      <a:pt x="241935" y="175260"/>
                    </a:lnTo>
                    <a:lnTo>
                      <a:pt x="244792" y="132398"/>
                    </a:lnTo>
                    <a:lnTo>
                      <a:pt x="244792" y="92392"/>
                    </a:lnTo>
                    <a:cubicBezTo>
                      <a:pt x="244792" y="37148"/>
                      <a:pt x="214313" y="9525"/>
                      <a:pt x="154305" y="9525"/>
                    </a:cubicBezTo>
                    <a:lnTo>
                      <a:pt x="28575" y="9525"/>
                    </a:lnTo>
                    <a:lnTo>
                      <a:pt x="0" y="153352"/>
                    </a:lnTo>
                    <a:lnTo>
                      <a:pt x="28575" y="153352"/>
                    </a:lnTo>
                    <a:lnTo>
                      <a:pt x="53340" y="153352"/>
                    </a:lnTo>
                    <a:cubicBezTo>
                      <a:pt x="72390" y="153352"/>
                      <a:pt x="82867" y="162877"/>
                      <a:pt x="82867" y="182880"/>
                    </a:cubicBezTo>
                    <a:lnTo>
                      <a:pt x="82867" y="689610"/>
                    </a:lnTo>
                    <a:lnTo>
                      <a:pt x="250508" y="689610"/>
                    </a:lnTo>
                    <a:lnTo>
                      <a:pt x="250508" y="420053"/>
                    </a:lnTo>
                    <a:cubicBezTo>
                      <a:pt x="250508" y="381000"/>
                      <a:pt x="255270" y="343853"/>
                      <a:pt x="264795" y="309563"/>
                    </a:cubicBezTo>
                    <a:cubicBezTo>
                      <a:pt x="279083" y="262890"/>
                      <a:pt x="303847" y="226695"/>
                      <a:pt x="338138" y="202883"/>
                    </a:cubicBezTo>
                    <a:cubicBezTo>
                      <a:pt x="372428" y="179070"/>
                      <a:pt x="410528" y="166688"/>
                      <a:pt x="450533" y="166688"/>
                    </a:cubicBezTo>
                    <a:cubicBezTo>
                      <a:pt x="466725" y="166688"/>
                      <a:pt x="480060" y="167640"/>
                      <a:pt x="491490" y="169545"/>
                    </a:cubicBezTo>
                    <a:lnTo>
                      <a:pt x="491490" y="2858"/>
                    </a:lnTo>
                    <a:lnTo>
                      <a:pt x="461010" y="0"/>
                    </a:lnTo>
                    <a:cubicBezTo>
                      <a:pt x="409575" y="0"/>
                      <a:pt x="364808" y="16192"/>
                      <a:pt x="326708" y="49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148E925-ED15-4240-A3EC-19D59EE46293}"/>
                  </a:ext>
                </a:extLst>
              </p:cNvPr>
              <p:cNvSpPr/>
              <p:nvPr/>
            </p:nvSpPr>
            <p:spPr>
              <a:xfrm>
                <a:off x="2611749" y="676284"/>
                <a:ext cx="491490" cy="689609"/>
              </a:xfrm>
              <a:custGeom>
                <a:avLst/>
                <a:gdLst>
                  <a:gd name="connsiteX0" fmla="*/ 326707 w 491490"/>
                  <a:gd name="connsiteY0" fmla="*/ 49530 h 689609"/>
                  <a:gd name="connsiteX1" fmla="*/ 244793 w 491490"/>
                  <a:gd name="connsiteY1" fmla="*/ 175260 h 689609"/>
                  <a:gd name="connsiteX2" fmla="*/ 241935 w 491490"/>
                  <a:gd name="connsiteY2" fmla="*/ 175260 h 689609"/>
                  <a:gd name="connsiteX3" fmla="*/ 244793 w 491490"/>
                  <a:gd name="connsiteY3" fmla="*/ 132398 h 689609"/>
                  <a:gd name="connsiteX4" fmla="*/ 244793 w 491490"/>
                  <a:gd name="connsiteY4" fmla="*/ 92392 h 689609"/>
                  <a:gd name="connsiteX5" fmla="*/ 154305 w 491490"/>
                  <a:gd name="connsiteY5" fmla="*/ 9525 h 689609"/>
                  <a:gd name="connsiteX6" fmla="*/ 28575 w 491490"/>
                  <a:gd name="connsiteY6" fmla="*/ 9525 h 689609"/>
                  <a:gd name="connsiteX7" fmla="*/ 0 w 491490"/>
                  <a:gd name="connsiteY7" fmla="*/ 153352 h 689609"/>
                  <a:gd name="connsiteX8" fmla="*/ 28575 w 491490"/>
                  <a:gd name="connsiteY8" fmla="*/ 153352 h 689609"/>
                  <a:gd name="connsiteX9" fmla="*/ 53340 w 491490"/>
                  <a:gd name="connsiteY9" fmla="*/ 153352 h 689609"/>
                  <a:gd name="connsiteX10" fmla="*/ 82867 w 491490"/>
                  <a:gd name="connsiteY10" fmla="*/ 182880 h 689609"/>
                  <a:gd name="connsiteX11" fmla="*/ 82867 w 491490"/>
                  <a:gd name="connsiteY11" fmla="*/ 689610 h 689609"/>
                  <a:gd name="connsiteX12" fmla="*/ 250507 w 491490"/>
                  <a:gd name="connsiteY12" fmla="*/ 689610 h 689609"/>
                  <a:gd name="connsiteX13" fmla="*/ 250507 w 491490"/>
                  <a:gd name="connsiteY13" fmla="*/ 420053 h 689609"/>
                  <a:gd name="connsiteX14" fmla="*/ 264795 w 491490"/>
                  <a:gd name="connsiteY14" fmla="*/ 309563 h 689609"/>
                  <a:gd name="connsiteX15" fmla="*/ 338138 w 491490"/>
                  <a:gd name="connsiteY15" fmla="*/ 202883 h 689609"/>
                  <a:gd name="connsiteX16" fmla="*/ 450532 w 491490"/>
                  <a:gd name="connsiteY16" fmla="*/ 166688 h 689609"/>
                  <a:gd name="connsiteX17" fmla="*/ 491490 w 491490"/>
                  <a:gd name="connsiteY17" fmla="*/ 169545 h 689609"/>
                  <a:gd name="connsiteX18" fmla="*/ 491490 w 491490"/>
                  <a:gd name="connsiteY18" fmla="*/ 2858 h 689609"/>
                  <a:gd name="connsiteX19" fmla="*/ 461010 w 491490"/>
                  <a:gd name="connsiteY19" fmla="*/ 0 h 689609"/>
                  <a:gd name="connsiteX20" fmla="*/ 326707 w 491490"/>
                  <a:gd name="connsiteY20" fmla="*/ 49530 h 689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91490" h="689609">
                    <a:moveTo>
                      <a:pt x="326707" y="49530"/>
                    </a:moveTo>
                    <a:cubicBezTo>
                      <a:pt x="287655" y="81915"/>
                      <a:pt x="260985" y="123825"/>
                      <a:pt x="244793" y="175260"/>
                    </a:cubicBezTo>
                    <a:lnTo>
                      <a:pt x="241935" y="175260"/>
                    </a:lnTo>
                    <a:lnTo>
                      <a:pt x="244793" y="132398"/>
                    </a:lnTo>
                    <a:lnTo>
                      <a:pt x="244793" y="92392"/>
                    </a:lnTo>
                    <a:cubicBezTo>
                      <a:pt x="244793" y="37148"/>
                      <a:pt x="214313" y="9525"/>
                      <a:pt x="154305" y="9525"/>
                    </a:cubicBezTo>
                    <a:lnTo>
                      <a:pt x="28575" y="9525"/>
                    </a:lnTo>
                    <a:lnTo>
                      <a:pt x="0" y="153352"/>
                    </a:lnTo>
                    <a:lnTo>
                      <a:pt x="28575" y="153352"/>
                    </a:lnTo>
                    <a:lnTo>
                      <a:pt x="53340" y="153352"/>
                    </a:lnTo>
                    <a:cubicBezTo>
                      <a:pt x="72390" y="153352"/>
                      <a:pt x="82867" y="162877"/>
                      <a:pt x="82867" y="182880"/>
                    </a:cubicBezTo>
                    <a:lnTo>
                      <a:pt x="82867" y="689610"/>
                    </a:lnTo>
                    <a:lnTo>
                      <a:pt x="250507" y="689610"/>
                    </a:lnTo>
                    <a:lnTo>
                      <a:pt x="250507" y="420053"/>
                    </a:lnTo>
                    <a:cubicBezTo>
                      <a:pt x="250507" y="381000"/>
                      <a:pt x="255270" y="343853"/>
                      <a:pt x="264795" y="309563"/>
                    </a:cubicBezTo>
                    <a:cubicBezTo>
                      <a:pt x="279082" y="262890"/>
                      <a:pt x="303847" y="226695"/>
                      <a:pt x="338138" y="202883"/>
                    </a:cubicBezTo>
                    <a:cubicBezTo>
                      <a:pt x="372428" y="179070"/>
                      <a:pt x="410528" y="166688"/>
                      <a:pt x="450532" y="166688"/>
                    </a:cubicBezTo>
                    <a:cubicBezTo>
                      <a:pt x="466725" y="166688"/>
                      <a:pt x="480060" y="167640"/>
                      <a:pt x="491490" y="169545"/>
                    </a:cubicBezTo>
                    <a:lnTo>
                      <a:pt x="491490" y="2858"/>
                    </a:lnTo>
                    <a:lnTo>
                      <a:pt x="461010" y="0"/>
                    </a:lnTo>
                    <a:cubicBezTo>
                      <a:pt x="409575" y="0"/>
                      <a:pt x="364807" y="16192"/>
                      <a:pt x="326707" y="495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2" name="Graphic 27">
                <a:extLst>
                  <a:ext uri="{FF2B5EF4-FFF2-40B4-BE49-F238E27FC236}">
                    <a16:creationId xmlns:a16="http://schemas.microsoft.com/office/drawing/2014/main" id="{0D5591AB-0290-49E7-B135-7462AF15AC5D}"/>
                  </a:ext>
                </a:extLst>
              </p:cNvPr>
              <p:cNvGrpSpPr/>
              <p:nvPr/>
            </p:nvGrpSpPr>
            <p:grpSpPr>
              <a:xfrm>
                <a:off x="3166104" y="437207"/>
                <a:ext cx="2787967" cy="926782"/>
                <a:chOff x="3166104" y="437207"/>
                <a:chExt cx="2787967" cy="926782"/>
              </a:xfrm>
              <a:grpFill/>
            </p:grpSpPr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EF18892-5049-4CEB-AAC7-FAA012EE8511}"/>
                    </a:ext>
                  </a:extLst>
                </p:cNvPr>
                <p:cNvSpPr/>
                <p:nvPr/>
              </p:nvSpPr>
              <p:spPr>
                <a:xfrm>
                  <a:off x="3166104" y="678189"/>
                  <a:ext cx="523875" cy="683895"/>
                </a:xfrm>
                <a:custGeom>
                  <a:avLst/>
                  <a:gdLst>
                    <a:gd name="connsiteX0" fmla="*/ 76200 w 523875"/>
                    <a:gd name="connsiteY0" fmla="*/ 461963 h 683895"/>
                    <a:gd name="connsiteX1" fmla="*/ 271463 w 523875"/>
                    <a:gd name="connsiteY1" fmla="*/ 558165 h 683895"/>
                    <a:gd name="connsiteX2" fmla="*/ 360045 w 523875"/>
                    <a:gd name="connsiteY2" fmla="*/ 494348 h 683895"/>
                    <a:gd name="connsiteX3" fmla="*/ 15240 w 523875"/>
                    <a:gd name="connsiteY3" fmla="*/ 191453 h 683895"/>
                    <a:gd name="connsiteX4" fmla="*/ 269557 w 523875"/>
                    <a:gd name="connsiteY4" fmla="*/ 0 h 683895"/>
                    <a:gd name="connsiteX5" fmla="*/ 499110 w 523875"/>
                    <a:gd name="connsiteY5" fmla="*/ 136208 h 683895"/>
                    <a:gd name="connsiteX6" fmla="*/ 499110 w 523875"/>
                    <a:gd name="connsiteY6" fmla="*/ 203835 h 683895"/>
                    <a:gd name="connsiteX7" fmla="*/ 355282 w 523875"/>
                    <a:gd name="connsiteY7" fmla="*/ 203835 h 683895"/>
                    <a:gd name="connsiteX8" fmla="*/ 355282 w 523875"/>
                    <a:gd name="connsiteY8" fmla="*/ 171450 h 683895"/>
                    <a:gd name="connsiteX9" fmla="*/ 273367 w 523875"/>
                    <a:gd name="connsiteY9" fmla="*/ 124778 h 683895"/>
                    <a:gd name="connsiteX10" fmla="*/ 176213 w 523875"/>
                    <a:gd name="connsiteY10" fmla="*/ 183833 h 683895"/>
                    <a:gd name="connsiteX11" fmla="*/ 523875 w 523875"/>
                    <a:gd name="connsiteY11" fmla="*/ 483870 h 683895"/>
                    <a:gd name="connsiteX12" fmla="*/ 272415 w 523875"/>
                    <a:gd name="connsiteY12" fmla="*/ 683895 h 683895"/>
                    <a:gd name="connsiteX13" fmla="*/ 0 w 523875"/>
                    <a:gd name="connsiteY13" fmla="*/ 566738 h 683895"/>
                    <a:gd name="connsiteX14" fmla="*/ 76200 w 523875"/>
                    <a:gd name="connsiteY14" fmla="*/ 461963 h 683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875" h="683895">
                      <a:moveTo>
                        <a:pt x="76200" y="461963"/>
                      </a:moveTo>
                      <a:cubicBezTo>
                        <a:pt x="76200" y="461963"/>
                        <a:pt x="160020" y="558165"/>
                        <a:pt x="271463" y="558165"/>
                      </a:cubicBezTo>
                      <a:cubicBezTo>
                        <a:pt x="321945" y="558165"/>
                        <a:pt x="360045" y="537210"/>
                        <a:pt x="360045" y="494348"/>
                      </a:cubicBezTo>
                      <a:cubicBezTo>
                        <a:pt x="360045" y="401955"/>
                        <a:pt x="15240" y="402908"/>
                        <a:pt x="15240" y="191453"/>
                      </a:cubicBezTo>
                      <a:cubicBezTo>
                        <a:pt x="15240" y="60960"/>
                        <a:pt x="133350" y="0"/>
                        <a:pt x="269557" y="0"/>
                      </a:cubicBezTo>
                      <a:cubicBezTo>
                        <a:pt x="358140" y="0"/>
                        <a:pt x="499110" y="29528"/>
                        <a:pt x="499110" y="136208"/>
                      </a:cubicBezTo>
                      <a:lnTo>
                        <a:pt x="499110" y="203835"/>
                      </a:lnTo>
                      <a:lnTo>
                        <a:pt x="355282" y="203835"/>
                      </a:lnTo>
                      <a:lnTo>
                        <a:pt x="355282" y="171450"/>
                      </a:lnTo>
                      <a:cubicBezTo>
                        <a:pt x="355282" y="140970"/>
                        <a:pt x="308610" y="124778"/>
                        <a:pt x="273367" y="124778"/>
                      </a:cubicBezTo>
                      <a:cubicBezTo>
                        <a:pt x="215265" y="124778"/>
                        <a:pt x="176213" y="145733"/>
                        <a:pt x="176213" y="183833"/>
                      </a:cubicBezTo>
                      <a:cubicBezTo>
                        <a:pt x="176213" y="286703"/>
                        <a:pt x="523875" y="265748"/>
                        <a:pt x="523875" y="483870"/>
                      </a:cubicBezTo>
                      <a:cubicBezTo>
                        <a:pt x="523875" y="606743"/>
                        <a:pt x="414338" y="683895"/>
                        <a:pt x="272415" y="683895"/>
                      </a:cubicBezTo>
                      <a:cubicBezTo>
                        <a:pt x="92392" y="683895"/>
                        <a:pt x="0" y="566738"/>
                        <a:pt x="0" y="566738"/>
                      </a:cubicBezTo>
                      <a:lnTo>
                        <a:pt x="76200" y="46196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C75AB6B5-D0BE-4B59-A3D3-A2BBBBA05024}"/>
                    </a:ext>
                  </a:extLst>
                </p:cNvPr>
                <p:cNvSpPr/>
                <p:nvPr/>
              </p:nvSpPr>
              <p:spPr>
                <a:xfrm>
                  <a:off x="3756654" y="437207"/>
                  <a:ext cx="321944" cy="911542"/>
                </a:xfrm>
                <a:custGeom>
                  <a:avLst/>
                  <a:gdLst>
                    <a:gd name="connsiteX0" fmla="*/ 80010 w 321944"/>
                    <a:gd name="connsiteY0" fmla="*/ 166688 h 911542"/>
                    <a:gd name="connsiteX1" fmla="*/ 51435 w 321944"/>
                    <a:gd name="connsiteY1" fmla="*/ 138113 h 911542"/>
                    <a:gd name="connsiteX2" fmla="*/ 0 w 321944"/>
                    <a:gd name="connsiteY2" fmla="*/ 138113 h 911542"/>
                    <a:gd name="connsiteX3" fmla="*/ 0 w 321944"/>
                    <a:gd name="connsiteY3" fmla="*/ 0 h 911542"/>
                    <a:gd name="connsiteX4" fmla="*/ 155257 w 321944"/>
                    <a:gd name="connsiteY4" fmla="*/ 0 h 911542"/>
                    <a:gd name="connsiteX5" fmla="*/ 242888 w 321944"/>
                    <a:gd name="connsiteY5" fmla="*/ 87630 h 911542"/>
                    <a:gd name="connsiteX6" fmla="*/ 242888 w 321944"/>
                    <a:gd name="connsiteY6" fmla="*/ 745807 h 911542"/>
                    <a:gd name="connsiteX7" fmla="*/ 271463 w 321944"/>
                    <a:gd name="connsiteY7" fmla="*/ 774382 h 911542"/>
                    <a:gd name="connsiteX8" fmla="*/ 321945 w 321944"/>
                    <a:gd name="connsiteY8" fmla="*/ 774382 h 911542"/>
                    <a:gd name="connsiteX9" fmla="*/ 321945 w 321944"/>
                    <a:gd name="connsiteY9" fmla="*/ 911543 h 911542"/>
                    <a:gd name="connsiteX10" fmla="*/ 167640 w 321944"/>
                    <a:gd name="connsiteY10" fmla="*/ 911543 h 911542"/>
                    <a:gd name="connsiteX11" fmla="*/ 80010 w 321944"/>
                    <a:gd name="connsiteY11" fmla="*/ 823912 h 911542"/>
                    <a:gd name="connsiteX12" fmla="*/ 80010 w 321944"/>
                    <a:gd name="connsiteY12" fmla="*/ 166688 h 91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21944" h="911542">
                      <a:moveTo>
                        <a:pt x="80010" y="166688"/>
                      </a:moveTo>
                      <a:cubicBezTo>
                        <a:pt x="80010" y="147638"/>
                        <a:pt x="69532" y="138113"/>
                        <a:pt x="51435" y="138113"/>
                      </a:cubicBezTo>
                      <a:lnTo>
                        <a:pt x="0" y="138113"/>
                      </a:lnTo>
                      <a:lnTo>
                        <a:pt x="0" y="0"/>
                      </a:lnTo>
                      <a:lnTo>
                        <a:pt x="155257" y="0"/>
                      </a:lnTo>
                      <a:cubicBezTo>
                        <a:pt x="215265" y="0"/>
                        <a:pt x="242888" y="26670"/>
                        <a:pt x="242888" y="87630"/>
                      </a:cubicBezTo>
                      <a:lnTo>
                        <a:pt x="242888" y="745807"/>
                      </a:lnTo>
                      <a:cubicBezTo>
                        <a:pt x="242888" y="763905"/>
                        <a:pt x="253365" y="774382"/>
                        <a:pt x="271463" y="774382"/>
                      </a:cubicBezTo>
                      <a:lnTo>
                        <a:pt x="321945" y="774382"/>
                      </a:lnTo>
                      <a:lnTo>
                        <a:pt x="321945" y="911543"/>
                      </a:lnTo>
                      <a:lnTo>
                        <a:pt x="167640" y="911543"/>
                      </a:lnTo>
                      <a:cubicBezTo>
                        <a:pt x="105727" y="911543"/>
                        <a:pt x="80010" y="885825"/>
                        <a:pt x="80010" y="823912"/>
                      </a:cubicBezTo>
                      <a:lnTo>
                        <a:pt x="80010" y="16668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49B9F2C-ABB6-4101-AD0A-74AA13BB2342}"/>
                    </a:ext>
                  </a:extLst>
                </p:cNvPr>
                <p:cNvSpPr/>
                <p:nvPr/>
              </p:nvSpPr>
              <p:spPr>
                <a:xfrm>
                  <a:off x="4139558" y="437207"/>
                  <a:ext cx="320992" cy="911542"/>
                </a:xfrm>
                <a:custGeom>
                  <a:avLst/>
                  <a:gdLst>
                    <a:gd name="connsiteX0" fmla="*/ 80010 w 320992"/>
                    <a:gd name="connsiteY0" fmla="*/ 423863 h 911542"/>
                    <a:gd name="connsiteX1" fmla="*/ 51435 w 320992"/>
                    <a:gd name="connsiteY1" fmla="*/ 395288 h 911542"/>
                    <a:gd name="connsiteX2" fmla="*/ 0 w 320992"/>
                    <a:gd name="connsiteY2" fmla="*/ 395288 h 911542"/>
                    <a:gd name="connsiteX3" fmla="*/ 0 w 320992"/>
                    <a:gd name="connsiteY3" fmla="*/ 256223 h 911542"/>
                    <a:gd name="connsiteX4" fmla="*/ 155258 w 320992"/>
                    <a:gd name="connsiteY4" fmla="*/ 256223 h 911542"/>
                    <a:gd name="connsiteX5" fmla="*/ 240983 w 320992"/>
                    <a:gd name="connsiteY5" fmla="*/ 343853 h 911542"/>
                    <a:gd name="connsiteX6" fmla="*/ 240983 w 320992"/>
                    <a:gd name="connsiteY6" fmla="*/ 745807 h 911542"/>
                    <a:gd name="connsiteX7" fmla="*/ 269558 w 320992"/>
                    <a:gd name="connsiteY7" fmla="*/ 774382 h 911542"/>
                    <a:gd name="connsiteX8" fmla="*/ 320993 w 320992"/>
                    <a:gd name="connsiteY8" fmla="*/ 774382 h 911542"/>
                    <a:gd name="connsiteX9" fmla="*/ 320993 w 320992"/>
                    <a:gd name="connsiteY9" fmla="*/ 911543 h 911542"/>
                    <a:gd name="connsiteX10" fmla="*/ 165735 w 320992"/>
                    <a:gd name="connsiteY10" fmla="*/ 911543 h 911542"/>
                    <a:gd name="connsiteX11" fmla="*/ 80010 w 320992"/>
                    <a:gd name="connsiteY11" fmla="*/ 823912 h 911542"/>
                    <a:gd name="connsiteX12" fmla="*/ 80010 w 320992"/>
                    <a:gd name="connsiteY12" fmla="*/ 423863 h 911542"/>
                    <a:gd name="connsiteX13" fmla="*/ 87630 w 320992"/>
                    <a:gd name="connsiteY13" fmla="*/ 0 h 911542"/>
                    <a:gd name="connsiteX14" fmla="*/ 228600 w 320992"/>
                    <a:gd name="connsiteY14" fmla="*/ 0 h 911542"/>
                    <a:gd name="connsiteX15" fmla="*/ 228600 w 320992"/>
                    <a:gd name="connsiteY15" fmla="*/ 150495 h 911542"/>
                    <a:gd name="connsiteX16" fmla="*/ 87630 w 320992"/>
                    <a:gd name="connsiteY16" fmla="*/ 150495 h 911542"/>
                    <a:gd name="connsiteX17" fmla="*/ 87630 w 320992"/>
                    <a:gd name="connsiteY17" fmla="*/ 0 h 911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20992" h="911542">
                      <a:moveTo>
                        <a:pt x="80010" y="423863"/>
                      </a:moveTo>
                      <a:cubicBezTo>
                        <a:pt x="80010" y="404813"/>
                        <a:pt x="69533" y="395288"/>
                        <a:pt x="51435" y="395288"/>
                      </a:cubicBezTo>
                      <a:lnTo>
                        <a:pt x="0" y="395288"/>
                      </a:lnTo>
                      <a:lnTo>
                        <a:pt x="0" y="256223"/>
                      </a:lnTo>
                      <a:lnTo>
                        <a:pt x="155258" y="256223"/>
                      </a:lnTo>
                      <a:cubicBezTo>
                        <a:pt x="215265" y="256223"/>
                        <a:pt x="240983" y="282892"/>
                        <a:pt x="240983" y="343853"/>
                      </a:cubicBezTo>
                      <a:lnTo>
                        <a:pt x="240983" y="745807"/>
                      </a:lnTo>
                      <a:cubicBezTo>
                        <a:pt x="240983" y="763905"/>
                        <a:pt x="251460" y="774382"/>
                        <a:pt x="269558" y="774382"/>
                      </a:cubicBezTo>
                      <a:lnTo>
                        <a:pt x="320993" y="774382"/>
                      </a:lnTo>
                      <a:lnTo>
                        <a:pt x="320993" y="911543"/>
                      </a:lnTo>
                      <a:lnTo>
                        <a:pt x="165735" y="911543"/>
                      </a:lnTo>
                      <a:cubicBezTo>
                        <a:pt x="105728" y="911543"/>
                        <a:pt x="80010" y="885825"/>
                        <a:pt x="80010" y="823912"/>
                      </a:cubicBezTo>
                      <a:lnTo>
                        <a:pt x="80010" y="423863"/>
                      </a:lnTo>
                      <a:close/>
                      <a:moveTo>
                        <a:pt x="87630" y="0"/>
                      </a:moveTo>
                      <a:lnTo>
                        <a:pt x="228600" y="0"/>
                      </a:lnTo>
                      <a:lnTo>
                        <a:pt x="228600" y="150495"/>
                      </a:lnTo>
                      <a:lnTo>
                        <a:pt x="87630" y="150495"/>
                      </a:lnTo>
                      <a:lnTo>
                        <a:pt x="8763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E0C20815-8B20-445F-A210-DC99F64DDD03}"/>
                    </a:ext>
                  </a:extLst>
                </p:cNvPr>
                <p:cNvSpPr/>
                <p:nvPr/>
              </p:nvSpPr>
              <p:spPr>
                <a:xfrm>
                  <a:off x="4532936" y="437207"/>
                  <a:ext cx="729620" cy="926782"/>
                </a:xfrm>
                <a:custGeom>
                  <a:avLst/>
                  <a:gdLst>
                    <a:gd name="connsiteX0" fmla="*/ 297185 w 729620"/>
                    <a:gd name="connsiteY0" fmla="*/ 240982 h 926782"/>
                    <a:gd name="connsiteX1" fmla="*/ 485780 w 729620"/>
                    <a:gd name="connsiteY1" fmla="*/ 320992 h 926782"/>
                    <a:gd name="connsiteX2" fmla="*/ 488638 w 729620"/>
                    <a:gd name="connsiteY2" fmla="*/ 320992 h 926782"/>
                    <a:gd name="connsiteX3" fmla="*/ 487685 w 729620"/>
                    <a:gd name="connsiteY3" fmla="*/ 282892 h 926782"/>
                    <a:gd name="connsiteX4" fmla="*/ 487685 w 729620"/>
                    <a:gd name="connsiteY4" fmla="*/ 166688 h 926782"/>
                    <a:gd name="connsiteX5" fmla="*/ 459110 w 729620"/>
                    <a:gd name="connsiteY5" fmla="*/ 138113 h 926782"/>
                    <a:gd name="connsiteX6" fmla="*/ 407675 w 729620"/>
                    <a:gd name="connsiteY6" fmla="*/ 138113 h 926782"/>
                    <a:gd name="connsiteX7" fmla="*/ 407675 w 729620"/>
                    <a:gd name="connsiteY7" fmla="*/ 0 h 926782"/>
                    <a:gd name="connsiteX8" fmla="*/ 562933 w 729620"/>
                    <a:gd name="connsiteY8" fmla="*/ 0 h 926782"/>
                    <a:gd name="connsiteX9" fmla="*/ 650563 w 729620"/>
                    <a:gd name="connsiteY9" fmla="*/ 87630 h 926782"/>
                    <a:gd name="connsiteX10" fmla="*/ 650563 w 729620"/>
                    <a:gd name="connsiteY10" fmla="*/ 745807 h 926782"/>
                    <a:gd name="connsiteX11" fmla="*/ 679138 w 729620"/>
                    <a:gd name="connsiteY11" fmla="*/ 774382 h 926782"/>
                    <a:gd name="connsiteX12" fmla="*/ 729620 w 729620"/>
                    <a:gd name="connsiteY12" fmla="*/ 774382 h 926782"/>
                    <a:gd name="connsiteX13" fmla="*/ 729620 w 729620"/>
                    <a:gd name="connsiteY13" fmla="*/ 911543 h 926782"/>
                    <a:gd name="connsiteX14" fmla="*/ 579125 w 729620"/>
                    <a:gd name="connsiteY14" fmla="*/ 911543 h 926782"/>
                    <a:gd name="connsiteX15" fmla="*/ 498163 w 729620"/>
                    <a:gd name="connsiteY15" fmla="*/ 844868 h 926782"/>
                    <a:gd name="connsiteX16" fmla="*/ 498163 w 729620"/>
                    <a:gd name="connsiteY16" fmla="*/ 820103 h 926782"/>
                    <a:gd name="connsiteX17" fmla="*/ 495305 w 729620"/>
                    <a:gd name="connsiteY17" fmla="*/ 820103 h 926782"/>
                    <a:gd name="connsiteX18" fmla="*/ 291470 w 729620"/>
                    <a:gd name="connsiteY18" fmla="*/ 926782 h 926782"/>
                    <a:gd name="connsiteX19" fmla="*/ 5 w 729620"/>
                    <a:gd name="connsiteY19" fmla="*/ 583882 h 926782"/>
                    <a:gd name="connsiteX20" fmla="*/ 297185 w 729620"/>
                    <a:gd name="connsiteY20" fmla="*/ 240982 h 926782"/>
                    <a:gd name="connsiteX21" fmla="*/ 491495 w 729620"/>
                    <a:gd name="connsiteY21" fmla="*/ 582930 h 926782"/>
                    <a:gd name="connsiteX22" fmla="*/ 329570 w 729620"/>
                    <a:gd name="connsiteY22" fmla="*/ 381000 h 926782"/>
                    <a:gd name="connsiteX23" fmla="*/ 165740 w 729620"/>
                    <a:gd name="connsiteY23" fmla="*/ 583882 h 926782"/>
                    <a:gd name="connsiteX24" fmla="*/ 327665 w 729620"/>
                    <a:gd name="connsiteY24" fmla="*/ 789623 h 926782"/>
                    <a:gd name="connsiteX25" fmla="*/ 491495 w 729620"/>
                    <a:gd name="connsiteY25" fmla="*/ 582930 h 926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29620" h="926782">
                      <a:moveTo>
                        <a:pt x="297185" y="240982"/>
                      </a:moveTo>
                      <a:cubicBezTo>
                        <a:pt x="440060" y="240982"/>
                        <a:pt x="485780" y="320992"/>
                        <a:pt x="485780" y="320992"/>
                      </a:cubicBezTo>
                      <a:lnTo>
                        <a:pt x="488638" y="320992"/>
                      </a:lnTo>
                      <a:cubicBezTo>
                        <a:pt x="488638" y="320992"/>
                        <a:pt x="487685" y="303848"/>
                        <a:pt x="487685" y="282892"/>
                      </a:cubicBezTo>
                      <a:lnTo>
                        <a:pt x="487685" y="166688"/>
                      </a:lnTo>
                      <a:cubicBezTo>
                        <a:pt x="487685" y="147638"/>
                        <a:pt x="477208" y="138113"/>
                        <a:pt x="459110" y="138113"/>
                      </a:cubicBezTo>
                      <a:lnTo>
                        <a:pt x="407675" y="138113"/>
                      </a:lnTo>
                      <a:lnTo>
                        <a:pt x="407675" y="0"/>
                      </a:lnTo>
                      <a:lnTo>
                        <a:pt x="562933" y="0"/>
                      </a:lnTo>
                      <a:cubicBezTo>
                        <a:pt x="622940" y="0"/>
                        <a:pt x="650563" y="26670"/>
                        <a:pt x="650563" y="87630"/>
                      </a:cubicBezTo>
                      <a:lnTo>
                        <a:pt x="650563" y="745807"/>
                      </a:lnTo>
                      <a:cubicBezTo>
                        <a:pt x="650563" y="763905"/>
                        <a:pt x="661040" y="774382"/>
                        <a:pt x="679138" y="774382"/>
                      </a:cubicBezTo>
                      <a:lnTo>
                        <a:pt x="729620" y="774382"/>
                      </a:lnTo>
                      <a:lnTo>
                        <a:pt x="729620" y="911543"/>
                      </a:lnTo>
                      <a:lnTo>
                        <a:pt x="579125" y="911543"/>
                      </a:lnTo>
                      <a:cubicBezTo>
                        <a:pt x="520070" y="911543"/>
                        <a:pt x="498163" y="882968"/>
                        <a:pt x="498163" y="844868"/>
                      </a:cubicBezTo>
                      <a:cubicBezTo>
                        <a:pt x="498163" y="830580"/>
                        <a:pt x="498163" y="820103"/>
                        <a:pt x="498163" y="820103"/>
                      </a:cubicBezTo>
                      <a:lnTo>
                        <a:pt x="495305" y="820103"/>
                      </a:lnTo>
                      <a:cubicBezTo>
                        <a:pt x="495305" y="820103"/>
                        <a:pt x="441013" y="926782"/>
                        <a:pt x="291470" y="926782"/>
                      </a:cubicBezTo>
                      <a:cubicBezTo>
                        <a:pt x="114305" y="926782"/>
                        <a:pt x="5" y="786765"/>
                        <a:pt x="5" y="583882"/>
                      </a:cubicBezTo>
                      <a:cubicBezTo>
                        <a:pt x="-947" y="376238"/>
                        <a:pt x="123830" y="240982"/>
                        <a:pt x="297185" y="240982"/>
                      </a:cubicBezTo>
                      <a:close/>
                      <a:moveTo>
                        <a:pt x="491495" y="582930"/>
                      </a:moveTo>
                      <a:cubicBezTo>
                        <a:pt x="491495" y="481965"/>
                        <a:pt x="439108" y="381000"/>
                        <a:pt x="329570" y="381000"/>
                      </a:cubicBezTo>
                      <a:cubicBezTo>
                        <a:pt x="240035" y="381000"/>
                        <a:pt x="165740" y="454342"/>
                        <a:pt x="165740" y="583882"/>
                      </a:cubicBezTo>
                      <a:cubicBezTo>
                        <a:pt x="165740" y="708660"/>
                        <a:pt x="231463" y="789623"/>
                        <a:pt x="327665" y="789623"/>
                      </a:cubicBezTo>
                      <a:cubicBezTo>
                        <a:pt x="411485" y="789623"/>
                        <a:pt x="491495" y="727710"/>
                        <a:pt x="491495" y="58293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3F7BF2C1-E7ED-4088-8C73-1B39FD5B26F0}"/>
                    </a:ext>
                  </a:extLst>
                </p:cNvPr>
                <p:cNvSpPr/>
                <p:nvPr/>
              </p:nvSpPr>
              <p:spPr>
                <a:xfrm>
                  <a:off x="5331136" y="678189"/>
                  <a:ext cx="622935" cy="685800"/>
                </a:xfrm>
                <a:custGeom>
                  <a:avLst/>
                  <a:gdLst>
                    <a:gd name="connsiteX0" fmla="*/ 332423 w 622935"/>
                    <a:gd name="connsiteY0" fmla="*/ 0 h 685800"/>
                    <a:gd name="connsiteX1" fmla="*/ 622935 w 622935"/>
                    <a:gd name="connsiteY1" fmla="*/ 310515 h 685800"/>
                    <a:gd name="connsiteX2" fmla="*/ 619125 w 622935"/>
                    <a:gd name="connsiteY2" fmla="*/ 370523 h 685800"/>
                    <a:gd name="connsiteX3" fmla="*/ 166688 w 622935"/>
                    <a:gd name="connsiteY3" fmla="*/ 370523 h 685800"/>
                    <a:gd name="connsiteX4" fmla="*/ 362902 w 622935"/>
                    <a:gd name="connsiteY4" fmla="*/ 546735 h 685800"/>
                    <a:gd name="connsiteX5" fmla="*/ 546735 w 622935"/>
                    <a:gd name="connsiteY5" fmla="*/ 473393 h 685800"/>
                    <a:gd name="connsiteX6" fmla="*/ 614363 w 622935"/>
                    <a:gd name="connsiteY6" fmla="*/ 586740 h 685800"/>
                    <a:gd name="connsiteX7" fmla="*/ 351473 w 622935"/>
                    <a:gd name="connsiteY7" fmla="*/ 685800 h 685800"/>
                    <a:gd name="connsiteX8" fmla="*/ 0 w 622935"/>
                    <a:gd name="connsiteY8" fmla="*/ 342900 h 685800"/>
                    <a:gd name="connsiteX9" fmla="*/ 332423 w 622935"/>
                    <a:gd name="connsiteY9" fmla="*/ 0 h 685800"/>
                    <a:gd name="connsiteX10" fmla="*/ 455295 w 622935"/>
                    <a:gd name="connsiteY10" fmla="*/ 258128 h 685800"/>
                    <a:gd name="connsiteX11" fmla="*/ 332423 w 622935"/>
                    <a:gd name="connsiteY11" fmla="*/ 125730 h 685800"/>
                    <a:gd name="connsiteX12" fmla="*/ 172402 w 622935"/>
                    <a:gd name="connsiteY12" fmla="*/ 258128 h 685800"/>
                    <a:gd name="connsiteX13" fmla="*/ 455295 w 622935"/>
                    <a:gd name="connsiteY13" fmla="*/ 258128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22935" h="685800">
                      <a:moveTo>
                        <a:pt x="332423" y="0"/>
                      </a:moveTo>
                      <a:cubicBezTo>
                        <a:pt x="520065" y="0"/>
                        <a:pt x="622935" y="137160"/>
                        <a:pt x="622935" y="310515"/>
                      </a:cubicBezTo>
                      <a:cubicBezTo>
                        <a:pt x="622935" y="329565"/>
                        <a:pt x="619125" y="370523"/>
                        <a:pt x="619125" y="370523"/>
                      </a:cubicBezTo>
                      <a:lnTo>
                        <a:pt x="166688" y="370523"/>
                      </a:lnTo>
                      <a:cubicBezTo>
                        <a:pt x="179070" y="485775"/>
                        <a:pt x="263843" y="546735"/>
                        <a:pt x="362902" y="546735"/>
                      </a:cubicBezTo>
                      <a:cubicBezTo>
                        <a:pt x="467677" y="546735"/>
                        <a:pt x="546735" y="473393"/>
                        <a:pt x="546735" y="473393"/>
                      </a:cubicBezTo>
                      <a:lnTo>
                        <a:pt x="614363" y="586740"/>
                      </a:lnTo>
                      <a:cubicBezTo>
                        <a:pt x="614363" y="586740"/>
                        <a:pt x="514350" y="685800"/>
                        <a:pt x="351473" y="685800"/>
                      </a:cubicBezTo>
                      <a:cubicBezTo>
                        <a:pt x="134302" y="685800"/>
                        <a:pt x="0" y="529590"/>
                        <a:pt x="0" y="342900"/>
                      </a:cubicBezTo>
                      <a:cubicBezTo>
                        <a:pt x="0" y="141923"/>
                        <a:pt x="135255" y="0"/>
                        <a:pt x="332423" y="0"/>
                      </a:cubicBezTo>
                      <a:close/>
                      <a:moveTo>
                        <a:pt x="455295" y="258128"/>
                      </a:moveTo>
                      <a:cubicBezTo>
                        <a:pt x="452438" y="180023"/>
                        <a:pt x="399098" y="125730"/>
                        <a:pt x="332423" y="125730"/>
                      </a:cubicBezTo>
                      <a:cubicBezTo>
                        <a:pt x="248602" y="125730"/>
                        <a:pt x="189548" y="176213"/>
                        <a:pt x="172402" y="258128"/>
                      </a:cubicBezTo>
                      <a:lnTo>
                        <a:pt x="455295" y="25812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376FE27-96D5-40BE-8475-DB6F07B7C657}"/>
                  </a:ext>
                </a:extLst>
              </p:cNvPr>
              <p:cNvSpPr/>
              <p:nvPr/>
            </p:nvSpPr>
            <p:spPr>
              <a:xfrm>
                <a:off x="401949" y="4772"/>
                <a:ext cx="681989" cy="680085"/>
              </a:xfrm>
              <a:custGeom>
                <a:avLst/>
                <a:gdLst>
                  <a:gd name="connsiteX0" fmla="*/ 21908 w 681989"/>
                  <a:gd name="connsiteY0" fmla="*/ 251460 h 680085"/>
                  <a:gd name="connsiteX1" fmla="*/ 21908 w 681989"/>
                  <a:gd name="connsiteY1" fmla="*/ 251460 h 680085"/>
                  <a:gd name="connsiteX2" fmla="*/ 24765 w 681989"/>
                  <a:gd name="connsiteY2" fmla="*/ 251460 h 680085"/>
                  <a:gd name="connsiteX3" fmla="*/ 24765 w 681989"/>
                  <a:gd name="connsiteY3" fmla="*/ 251460 h 680085"/>
                  <a:gd name="connsiteX4" fmla="*/ 429578 w 681989"/>
                  <a:gd name="connsiteY4" fmla="*/ 653415 h 680085"/>
                  <a:gd name="connsiteX5" fmla="*/ 429578 w 681989"/>
                  <a:gd name="connsiteY5" fmla="*/ 656273 h 680085"/>
                  <a:gd name="connsiteX6" fmla="*/ 430530 w 681989"/>
                  <a:gd name="connsiteY6" fmla="*/ 661988 h 680085"/>
                  <a:gd name="connsiteX7" fmla="*/ 454343 w 681989"/>
                  <a:gd name="connsiteY7" fmla="*/ 680085 h 680085"/>
                  <a:gd name="connsiteX8" fmla="*/ 658178 w 681989"/>
                  <a:gd name="connsiteY8" fmla="*/ 680085 h 680085"/>
                  <a:gd name="connsiteX9" fmla="*/ 681990 w 681989"/>
                  <a:gd name="connsiteY9" fmla="*/ 660083 h 680085"/>
                  <a:gd name="connsiteX10" fmla="*/ 681990 w 681989"/>
                  <a:gd name="connsiteY10" fmla="*/ 660083 h 680085"/>
                  <a:gd name="connsiteX11" fmla="*/ 681990 w 681989"/>
                  <a:gd name="connsiteY11" fmla="*/ 656273 h 680085"/>
                  <a:gd name="connsiteX12" fmla="*/ 681038 w 681989"/>
                  <a:gd name="connsiteY12" fmla="*/ 650558 h 680085"/>
                  <a:gd name="connsiteX13" fmla="*/ 681038 w 681989"/>
                  <a:gd name="connsiteY13" fmla="*/ 650558 h 680085"/>
                  <a:gd name="connsiteX14" fmla="*/ 29528 w 681989"/>
                  <a:gd name="connsiteY14" fmla="*/ 953 h 680085"/>
                  <a:gd name="connsiteX15" fmla="*/ 23813 w 681989"/>
                  <a:gd name="connsiteY15" fmla="*/ 0 h 680085"/>
                  <a:gd name="connsiteX16" fmla="*/ 20003 w 681989"/>
                  <a:gd name="connsiteY16" fmla="*/ 0 h 680085"/>
                  <a:gd name="connsiteX17" fmla="*/ 0 w 681989"/>
                  <a:gd name="connsiteY17" fmla="*/ 23813 h 680085"/>
                  <a:gd name="connsiteX18" fmla="*/ 0 w 681989"/>
                  <a:gd name="connsiteY18" fmla="*/ 227648 h 680085"/>
                  <a:gd name="connsiteX19" fmla="*/ 21908 w 681989"/>
                  <a:gd name="connsiteY19" fmla="*/ 251460 h 68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81989" h="680085">
                    <a:moveTo>
                      <a:pt x="21908" y="251460"/>
                    </a:moveTo>
                    <a:lnTo>
                      <a:pt x="21908" y="251460"/>
                    </a:lnTo>
                    <a:cubicBezTo>
                      <a:pt x="22860" y="251460"/>
                      <a:pt x="23813" y="251460"/>
                      <a:pt x="24765" y="251460"/>
                    </a:cubicBezTo>
                    <a:lnTo>
                      <a:pt x="24765" y="251460"/>
                    </a:lnTo>
                    <a:cubicBezTo>
                      <a:pt x="241935" y="263843"/>
                      <a:pt x="415290" y="436245"/>
                      <a:pt x="429578" y="653415"/>
                    </a:cubicBezTo>
                    <a:cubicBezTo>
                      <a:pt x="429578" y="654368"/>
                      <a:pt x="429578" y="655320"/>
                      <a:pt x="429578" y="656273"/>
                    </a:cubicBezTo>
                    <a:cubicBezTo>
                      <a:pt x="429578" y="658178"/>
                      <a:pt x="429578" y="660083"/>
                      <a:pt x="430530" y="661988"/>
                    </a:cubicBezTo>
                    <a:cubicBezTo>
                      <a:pt x="433388" y="672465"/>
                      <a:pt x="442913" y="680085"/>
                      <a:pt x="454343" y="680085"/>
                    </a:cubicBezTo>
                    <a:lnTo>
                      <a:pt x="658178" y="680085"/>
                    </a:lnTo>
                    <a:cubicBezTo>
                      <a:pt x="670560" y="680085"/>
                      <a:pt x="680085" y="671513"/>
                      <a:pt x="681990" y="660083"/>
                    </a:cubicBezTo>
                    <a:cubicBezTo>
                      <a:pt x="681990" y="660083"/>
                      <a:pt x="681990" y="660083"/>
                      <a:pt x="681990" y="660083"/>
                    </a:cubicBezTo>
                    <a:cubicBezTo>
                      <a:pt x="681990" y="659130"/>
                      <a:pt x="681990" y="657225"/>
                      <a:pt x="681990" y="656273"/>
                    </a:cubicBezTo>
                    <a:cubicBezTo>
                      <a:pt x="681990" y="654368"/>
                      <a:pt x="681990" y="652463"/>
                      <a:pt x="681038" y="650558"/>
                    </a:cubicBezTo>
                    <a:cubicBezTo>
                      <a:pt x="681038" y="650558"/>
                      <a:pt x="681038" y="650558"/>
                      <a:pt x="681038" y="650558"/>
                    </a:cubicBezTo>
                    <a:cubicBezTo>
                      <a:pt x="664845" y="298133"/>
                      <a:pt x="381953" y="15240"/>
                      <a:pt x="29528" y="953"/>
                    </a:cubicBezTo>
                    <a:cubicBezTo>
                      <a:pt x="27623" y="0"/>
                      <a:pt x="25718" y="0"/>
                      <a:pt x="23813" y="0"/>
                    </a:cubicBezTo>
                    <a:cubicBezTo>
                      <a:pt x="22860" y="0"/>
                      <a:pt x="21908" y="0"/>
                      <a:pt x="20003" y="0"/>
                    </a:cubicBezTo>
                    <a:cubicBezTo>
                      <a:pt x="8573" y="1905"/>
                      <a:pt x="0" y="12383"/>
                      <a:pt x="0" y="23813"/>
                    </a:cubicBezTo>
                    <a:lnTo>
                      <a:pt x="0" y="227648"/>
                    </a:lnTo>
                    <a:cubicBezTo>
                      <a:pt x="0" y="240030"/>
                      <a:pt x="9525" y="250508"/>
                      <a:pt x="21908" y="2514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D9FC60-ADEC-4A04-B911-8E324410EAA5}"/>
                  </a:ext>
                </a:extLst>
              </p:cNvPr>
              <p:cNvSpPr/>
              <p:nvPr/>
            </p:nvSpPr>
            <p:spPr>
              <a:xfrm>
                <a:off x="1082986" y="4772"/>
                <a:ext cx="681037" cy="680085"/>
              </a:xfrm>
              <a:custGeom>
                <a:avLst/>
                <a:gdLst>
                  <a:gd name="connsiteX0" fmla="*/ 20955 w 681037"/>
                  <a:gd name="connsiteY0" fmla="*/ 251460 h 680085"/>
                  <a:gd name="connsiteX1" fmla="*/ 23813 w 681037"/>
                  <a:gd name="connsiteY1" fmla="*/ 251460 h 680085"/>
                  <a:gd name="connsiteX2" fmla="*/ 23813 w 681037"/>
                  <a:gd name="connsiteY2" fmla="*/ 251460 h 680085"/>
                  <a:gd name="connsiteX3" fmla="*/ 428625 w 681037"/>
                  <a:gd name="connsiteY3" fmla="*/ 653415 h 680085"/>
                  <a:gd name="connsiteX4" fmla="*/ 428625 w 681037"/>
                  <a:gd name="connsiteY4" fmla="*/ 656273 h 680085"/>
                  <a:gd name="connsiteX5" fmla="*/ 429578 w 681037"/>
                  <a:gd name="connsiteY5" fmla="*/ 661988 h 680085"/>
                  <a:gd name="connsiteX6" fmla="*/ 453390 w 681037"/>
                  <a:gd name="connsiteY6" fmla="*/ 680085 h 680085"/>
                  <a:gd name="connsiteX7" fmla="*/ 657225 w 681037"/>
                  <a:gd name="connsiteY7" fmla="*/ 680085 h 680085"/>
                  <a:gd name="connsiteX8" fmla="*/ 681038 w 681037"/>
                  <a:gd name="connsiteY8" fmla="*/ 660083 h 680085"/>
                  <a:gd name="connsiteX9" fmla="*/ 681038 w 681037"/>
                  <a:gd name="connsiteY9" fmla="*/ 660083 h 680085"/>
                  <a:gd name="connsiteX10" fmla="*/ 681038 w 681037"/>
                  <a:gd name="connsiteY10" fmla="*/ 656273 h 680085"/>
                  <a:gd name="connsiteX11" fmla="*/ 680085 w 681037"/>
                  <a:gd name="connsiteY11" fmla="*/ 650558 h 680085"/>
                  <a:gd name="connsiteX12" fmla="*/ 680085 w 681037"/>
                  <a:gd name="connsiteY12" fmla="*/ 650558 h 680085"/>
                  <a:gd name="connsiteX13" fmla="*/ 29527 w 681037"/>
                  <a:gd name="connsiteY13" fmla="*/ 0 h 680085"/>
                  <a:gd name="connsiteX14" fmla="*/ 23813 w 681037"/>
                  <a:gd name="connsiteY14" fmla="*/ 0 h 680085"/>
                  <a:gd name="connsiteX15" fmla="*/ 20002 w 681037"/>
                  <a:gd name="connsiteY15" fmla="*/ 0 h 680085"/>
                  <a:gd name="connsiteX16" fmla="*/ 0 w 681037"/>
                  <a:gd name="connsiteY16" fmla="*/ 23813 h 680085"/>
                  <a:gd name="connsiteX17" fmla="*/ 0 w 681037"/>
                  <a:gd name="connsiteY17" fmla="*/ 227648 h 680085"/>
                  <a:gd name="connsiteX18" fmla="*/ 20955 w 681037"/>
                  <a:gd name="connsiteY18" fmla="*/ 251460 h 68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1037" h="680085">
                    <a:moveTo>
                      <a:pt x="20955" y="251460"/>
                    </a:moveTo>
                    <a:cubicBezTo>
                      <a:pt x="21908" y="251460"/>
                      <a:pt x="22860" y="251460"/>
                      <a:pt x="23813" y="251460"/>
                    </a:cubicBezTo>
                    <a:lnTo>
                      <a:pt x="23813" y="251460"/>
                    </a:lnTo>
                    <a:cubicBezTo>
                      <a:pt x="240983" y="263843"/>
                      <a:pt x="415290" y="436245"/>
                      <a:pt x="428625" y="653415"/>
                    </a:cubicBezTo>
                    <a:cubicBezTo>
                      <a:pt x="428625" y="654368"/>
                      <a:pt x="428625" y="655320"/>
                      <a:pt x="428625" y="656273"/>
                    </a:cubicBezTo>
                    <a:cubicBezTo>
                      <a:pt x="428625" y="658178"/>
                      <a:pt x="428625" y="660083"/>
                      <a:pt x="429578" y="661988"/>
                    </a:cubicBezTo>
                    <a:cubicBezTo>
                      <a:pt x="432435" y="672465"/>
                      <a:pt x="441960" y="680085"/>
                      <a:pt x="453390" y="680085"/>
                    </a:cubicBezTo>
                    <a:lnTo>
                      <a:pt x="657225" y="680085"/>
                    </a:lnTo>
                    <a:cubicBezTo>
                      <a:pt x="669608" y="680085"/>
                      <a:pt x="679133" y="671513"/>
                      <a:pt x="681038" y="660083"/>
                    </a:cubicBezTo>
                    <a:cubicBezTo>
                      <a:pt x="681038" y="660083"/>
                      <a:pt x="681038" y="660083"/>
                      <a:pt x="681038" y="660083"/>
                    </a:cubicBezTo>
                    <a:cubicBezTo>
                      <a:pt x="681038" y="659130"/>
                      <a:pt x="681038" y="657225"/>
                      <a:pt x="681038" y="656273"/>
                    </a:cubicBezTo>
                    <a:cubicBezTo>
                      <a:pt x="681038" y="654368"/>
                      <a:pt x="681038" y="652463"/>
                      <a:pt x="680085" y="650558"/>
                    </a:cubicBezTo>
                    <a:cubicBezTo>
                      <a:pt x="680085" y="650558"/>
                      <a:pt x="680085" y="650558"/>
                      <a:pt x="680085" y="650558"/>
                    </a:cubicBezTo>
                    <a:cubicBezTo>
                      <a:pt x="664845" y="298133"/>
                      <a:pt x="381953" y="15240"/>
                      <a:pt x="29527" y="0"/>
                    </a:cubicBezTo>
                    <a:cubicBezTo>
                      <a:pt x="27623" y="0"/>
                      <a:pt x="25717" y="0"/>
                      <a:pt x="23813" y="0"/>
                    </a:cubicBezTo>
                    <a:cubicBezTo>
                      <a:pt x="22860" y="0"/>
                      <a:pt x="20955" y="0"/>
                      <a:pt x="20002" y="0"/>
                    </a:cubicBezTo>
                    <a:cubicBezTo>
                      <a:pt x="8573" y="1905"/>
                      <a:pt x="0" y="11430"/>
                      <a:pt x="0" y="23813"/>
                    </a:cubicBezTo>
                    <a:lnTo>
                      <a:pt x="0" y="227648"/>
                    </a:lnTo>
                    <a:cubicBezTo>
                      <a:pt x="0" y="240030"/>
                      <a:pt x="8573" y="250508"/>
                      <a:pt x="20955" y="2514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5F1E798-E458-4659-82B6-067A7E9948E8}"/>
                  </a:ext>
                </a:extLst>
              </p:cNvPr>
              <p:cNvSpPr/>
              <p:nvPr/>
            </p:nvSpPr>
            <p:spPr>
              <a:xfrm>
                <a:off x="401949" y="685809"/>
                <a:ext cx="680085" cy="681037"/>
              </a:xfrm>
              <a:custGeom>
                <a:avLst/>
                <a:gdLst>
                  <a:gd name="connsiteX0" fmla="*/ 651510 w 680085"/>
                  <a:gd name="connsiteY0" fmla="*/ 680085 h 681037"/>
                  <a:gd name="connsiteX1" fmla="*/ 953 w 680085"/>
                  <a:gd name="connsiteY1" fmla="*/ 29527 h 681037"/>
                  <a:gd name="connsiteX2" fmla="*/ 0 w 680085"/>
                  <a:gd name="connsiteY2" fmla="*/ 23813 h 681037"/>
                  <a:gd name="connsiteX3" fmla="*/ 0 w 680085"/>
                  <a:gd name="connsiteY3" fmla="*/ 20002 h 681037"/>
                  <a:gd name="connsiteX4" fmla="*/ 23813 w 680085"/>
                  <a:gd name="connsiteY4" fmla="*/ 0 h 681037"/>
                  <a:gd name="connsiteX5" fmla="*/ 227648 w 680085"/>
                  <a:gd name="connsiteY5" fmla="*/ 0 h 681037"/>
                  <a:gd name="connsiteX6" fmla="*/ 251460 w 680085"/>
                  <a:gd name="connsiteY6" fmla="*/ 20955 h 681037"/>
                  <a:gd name="connsiteX7" fmla="*/ 251460 w 680085"/>
                  <a:gd name="connsiteY7" fmla="*/ 20955 h 681037"/>
                  <a:gd name="connsiteX8" fmla="*/ 251460 w 680085"/>
                  <a:gd name="connsiteY8" fmla="*/ 23813 h 681037"/>
                  <a:gd name="connsiteX9" fmla="*/ 251460 w 680085"/>
                  <a:gd name="connsiteY9" fmla="*/ 23813 h 681037"/>
                  <a:gd name="connsiteX10" fmla="*/ 653415 w 680085"/>
                  <a:gd name="connsiteY10" fmla="*/ 428625 h 681037"/>
                  <a:gd name="connsiteX11" fmla="*/ 656273 w 680085"/>
                  <a:gd name="connsiteY11" fmla="*/ 428625 h 681037"/>
                  <a:gd name="connsiteX12" fmla="*/ 661988 w 680085"/>
                  <a:gd name="connsiteY12" fmla="*/ 429578 h 681037"/>
                  <a:gd name="connsiteX13" fmla="*/ 661988 w 680085"/>
                  <a:gd name="connsiteY13" fmla="*/ 429578 h 681037"/>
                  <a:gd name="connsiteX14" fmla="*/ 680085 w 680085"/>
                  <a:gd name="connsiteY14" fmla="*/ 453390 h 681037"/>
                  <a:gd name="connsiteX15" fmla="*/ 680085 w 680085"/>
                  <a:gd name="connsiteY15" fmla="*/ 657225 h 681037"/>
                  <a:gd name="connsiteX16" fmla="*/ 660083 w 680085"/>
                  <a:gd name="connsiteY16" fmla="*/ 681038 h 681037"/>
                  <a:gd name="connsiteX17" fmla="*/ 660083 w 680085"/>
                  <a:gd name="connsiteY17" fmla="*/ 681038 h 681037"/>
                  <a:gd name="connsiteX18" fmla="*/ 656273 w 680085"/>
                  <a:gd name="connsiteY18" fmla="*/ 681038 h 681037"/>
                  <a:gd name="connsiteX19" fmla="*/ 651510 w 680085"/>
                  <a:gd name="connsiteY19" fmla="*/ 680085 h 681037"/>
                  <a:gd name="connsiteX20" fmla="*/ 651510 w 680085"/>
                  <a:gd name="connsiteY20" fmla="*/ 680085 h 681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0085" h="681037">
                    <a:moveTo>
                      <a:pt x="651510" y="680085"/>
                    </a:moveTo>
                    <a:cubicBezTo>
                      <a:pt x="299085" y="664845"/>
                      <a:pt x="16193" y="381953"/>
                      <a:pt x="953" y="29527"/>
                    </a:cubicBezTo>
                    <a:cubicBezTo>
                      <a:pt x="0" y="27623"/>
                      <a:pt x="0" y="25717"/>
                      <a:pt x="0" y="23813"/>
                    </a:cubicBezTo>
                    <a:cubicBezTo>
                      <a:pt x="0" y="22860"/>
                      <a:pt x="0" y="20955"/>
                      <a:pt x="0" y="20002"/>
                    </a:cubicBezTo>
                    <a:cubicBezTo>
                      <a:pt x="1905" y="8573"/>
                      <a:pt x="11430" y="0"/>
                      <a:pt x="23813" y="0"/>
                    </a:cubicBezTo>
                    <a:lnTo>
                      <a:pt x="227648" y="0"/>
                    </a:lnTo>
                    <a:cubicBezTo>
                      <a:pt x="240030" y="0"/>
                      <a:pt x="250508" y="9525"/>
                      <a:pt x="251460" y="20955"/>
                    </a:cubicBezTo>
                    <a:lnTo>
                      <a:pt x="251460" y="20955"/>
                    </a:lnTo>
                    <a:cubicBezTo>
                      <a:pt x="251460" y="21908"/>
                      <a:pt x="251460" y="22860"/>
                      <a:pt x="251460" y="23813"/>
                    </a:cubicBezTo>
                    <a:lnTo>
                      <a:pt x="251460" y="23813"/>
                    </a:lnTo>
                    <a:cubicBezTo>
                      <a:pt x="263843" y="240983"/>
                      <a:pt x="436245" y="414338"/>
                      <a:pt x="653415" y="428625"/>
                    </a:cubicBezTo>
                    <a:cubicBezTo>
                      <a:pt x="654368" y="428625"/>
                      <a:pt x="655320" y="428625"/>
                      <a:pt x="656273" y="428625"/>
                    </a:cubicBezTo>
                    <a:cubicBezTo>
                      <a:pt x="658178" y="428625"/>
                      <a:pt x="660083" y="428625"/>
                      <a:pt x="661988" y="429578"/>
                    </a:cubicBezTo>
                    <a:lnTo>
                      <a:pt x="661988" y="429578"/>
                    </a:lnTo>
                    <a:cubicBezTo>
                      <a:pt x="672465" y="432435"/>
                      <a:pt x="680085" y="441960"/>
                      <a:pt x="680085" y="453390"/>
                    </a:cubicBezTo>
                    <a:lnTo>
                      <a:pt x="680085" y="657225"/>
                    </a:lnTo>
                    <a:cubicBezTo>
                      <a:pt x="680085" y="669608"/>
                      <a:pt x="671513" y="679133"/>
                      <a:pt x="660083" y="681038"/>
                    </a:cubicBezTo>
                    <a:cubicBezTo>
                      <a:pt x="660083" y="681038"/>
                      <a:pt x="660083" y="681038"/>
                      <a:pt x="660083" y="681038"/>
                    </a:cubicBezTo>
                    <a:cubicBezTo>
                      <a:pt x="659130" y="681038"/>
                      <a:pt x="657225" y="681038"/>
                      <a:pt x="656273" y="681038"/>
                    </a:cubicBezTo>
                    <a:cubicBezTo>
                      <a:pt x="654368" y="680085"/>
                      <a:pt x="652463" y="680085"/>
                      <a:pt x="651510" y="680085"/>
                    </a:cubicBezTo>
                    <a:cubicBezTo>
                      <a:pt x="651510" y="680085"/>
                      <a:pt x="651510" y="680085"/>
                      <a:pt x="651510" y="6800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7252A1-632E-4704-9514-C7505DA3584F}"/>
                  </a:ext>
                </a:extLst>
              </p:cNvPr>
              <p:cNvSpPr/>
              <p:nvPr/>
            </p:nvSpPr>
            <p:spPr>
              <a:xfrm>
                <a:off x="1082986" y="684857"/>
                <a:ext cx="681990" cy="680085"/>
              </a:xfrm>
              <a:custGeom>
                <a:avLst/>
                <a:gdLst>
                  <a:gd name="connsiteX0" fmla="*/ 680085 w 681990"/>
                  <a:gd name="connsiteY0" fmla="*/ 651510 h 680085"/>
                  <a:gd name="connsiteX1" fmla="*/ 680085 w 681990"/>
                  <a:gd name="connsiteY1" fmla="*/ 651510 h 680085"/>
                  <a:gd name="connsiteX2" fmla="*/ 29527 w 681990"/>
                  <a:gd name="connsiteY2" fmla="*/ 952 h 680085"/>
                  <a:gd name="connsiteX3" fmla="*/ 23813 w 681990"/>
                  <a:gd name="connsiteY3" fmla="*/ 0 h 680085"/>
                  <a:gd name="connsiteX4" fmla="*/ 20002 w 681990"/>
                  <a:gd name="connsiteY4" fmla="*/ 0 h 680085"/>
                  <a:gd name="connsiteX5" fmla="*/ 0 w 681990"/>
                  <a:gd name="connsiteY5" fmla="*/ 23813 h 680085"/>
                  <a:gd name="connsiteX6" fmla="*/ 0 w 681990"/>
                  <a:gd name="connsiteY6" fmla="*/ 227648 h 680085"/>
                  <a:gd name="connsiteX7" fmla="*/ 21908 w 681990"/>
                  <a:gd name="connsiteY7" fmla="*/ 251460 h 680085"/>
                  <a:gd name="connsiteX8" fmla="*/ 24765 w 681990"/>
                  <a:gd name="connsiteY8" fmla="*/ 251460 h 680085"/>
                  <a:gd name="connsiteX9" fmla="*/ 24765 w 681990"/>
                  <a:gd name="connsiteY9" fmla="*/ 251460 h 680085"/>
                  <a:gd name="connsiteX10" fmla="*/ 429578 w 681990"/>
                  <a:gd name="connsiteY10" fmla="*/ 653415 h 680085"/>
                  <a:gd name="connsiteX11" fmla="*/ 429578 w 681990"/>
                  <a:gd name="connsiteY11" fmla="*/ 656273 h 680085"/>
                  <a:gd name="connsiteX12" fmla="*/ 430530 w 681990"/>
                  <a:gd name="connsiteY12" fmla="*/ 661987 h 680085"/>
                  <a:gd name="connsiteX13" fmla="*/ 430530 w 681990"/>
                  <a:gd name="connsiteY13" fmla="*/ 661987 h 680085"/>
                  <a:gd name="connsiteX14" fmla="*/ 454342 w 681990"/>
                  <a:gd name="connsiteY14" fmla="*/ 680085 h 680085"/>
                  <a:gd name="connsiteX15" fmla="*/ 658178 w 681990"/>
                  <a:gd name="connsiteY15" fmla="*/ 680085 h 680085"/>
                  <a:gd name="connsiteX16" fmla="*/ 681990 w 681990"/>
                  <a:gd name="connsiteY16" fmla="*/ 660082 h 680085"/>
                  <a:gd name="connsiteX17" fmla="*/ 681990 w 681990"/>
                  <a:gd name="connsiteY17" fmla="*/ 660082 h 680085"/>
                  <a:gd name="connsiteX18" fmla="*/ 681990 w 681990"/>
                  <a:gd name="connsiteY18" fmla="*/ 659130 h 680085"/>
                  <a:gd name="connsiteX19" fmla="*/ 681990 w 681990"/>
                  <a:gd name="connsiteY19" fmla="*/ 656273 h 680085"/>
                  <a:gd name="connsiteX20" fmla="*/ 680085 w 681990"/>
                  <a:gd name="connsiteY20" fmla="*/ 651510 h 680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1990" h="680085">
                    <a:moveTo>
                      <a:pt x="680085" y="651510"/>
                    </a:moveTo>
                    <a:cubicBezTo>
                      <a:pt x="680085" y="651510"/>
                      <a:pt x="680085" y="651510"/>
                      <a:pt x="680085" y="651510"/>
                    </a:cubicBezTo>
                    <a:cubicBezTo>
                      <a:pt x="664845" y="299085"/>
                      <a:pt x="381953" y="16192"/>
                      <a:pt x="29527" y="952"/>
                    </a:cubicBezTo>
                    <a:cubicBezTo>
                      <a:pt x="27623" y="952"/>
                      <a:pt x="25717" y="0"/>
                      <a:pt x="23813" y="0"/>
                    </a:cubicBezTo>
                    <a:cubicBezTo>
                      <a:pt x="22860" y="0"/>
                      <a:pt x="20955" y="0"/>
                      <a:pt x="20002" y="0"/>
                    </a:cubicBezTo>
                    <a:cubicBezTo>
                      <a:pt x="8573" y="1905"/>
                      <a:pt x="0" y="11430"/>
                      <a:pt x="0" y="23813"/>
                    </a:cubicBezTo>
                    <a:lnTo>
                      <a:pt x="0" y="227648"/>
                    </a:lnTo>
                    <a:cubicBezTo>
                      <a:pt x="0" y="240030"/>
                      <a:pt x="9525" y="250507"/>
                      <a:pt x="21908" y="251460"/>
                    </a:cubicBezTo>
                    <a:cubicBezTo>
                      <a:pt x="22860" y="251460"/>
                      <a:pt x="23813" y="251460"/>
                      <a:pt x="24765" y="251460"/>
                    </a:cubicBezTo>
                    <a:lnTo>
                      <a:pt x="24765" y="251460"/>
                    </a:lnTo>
                    <a:cubicBezTo>
                      <a:pt x="241935" y="263842"/>
                      <a:pt x="416242" y="436245"/>
                      <a:pt x="429578" y="653415"/>
                    </a:cubicBezTo>
                    <a:cubicBezTo>
                      <a:pt x="429578" y="654368"/>
                      <a:pt x="429578" y="655320"/>
                      <a:pt x="429578" y="656273"/>
                    </a:cubicBezTo>
                    <a:cubicBezTo>
                      <a:pt x="429578" y="658178"/>
                      <a:pt x="429578" y="660082"/>
                      <a:pt x="430530" y="661987"/>
                    </a:cubicBezTo>
                    <a:cubicBezTo>
                      <a:pt x="430530" y="661987"/>
                      <a:pt x="430530" y="661987"/>
                      <a:pt x="430530" y="661987"/>
                    </a:cubicBezTo>
                    <a:cubicBezTo>
                      <a:pt x="433388" y="672465"/>
                      <a:pt x="442913" y="680085"/>
                      <a:pt x="454342" y="680085"/>
                    </a:cubicBezTo>
                    <a:lnTo>
                      <a:pt x="658178" y="680085"/>
                    </a:lnTo>
                    <a:cubicBezTo>
                      <a:pt x="670560" y="680085"/>
                      <a:pt x="680085" y="671512"/>
                      <a:pt x="681990" y="660082"/>
                    </a:cubicBezTo>
                    <a:cubicBezTo>
                      <a:pt x="681990" y="660082"/>
                      <a:pt x="681990" y="660082"/>
                      <a:pt x="681990" y="660082"/>
                    </a:cubicBezTo>
                    <a:cubicBezTo>
                      <a:pt x="681990" y="660082"/>
                      <a:pt x="681990" y="659130"/>
                      <a:pt x="681990" y="659130"/>
                    </a:cubicBezTo>
                    <a:cubicBezTo>
                      <a:pt x="681990" y="658178"/>
                      <a:pt x="681990" y="657225"/>
                      <a:pt x="681990" y="656273"/>
                    </a:cubicBezTo>
                    <a:cubicBezTo>
                      <a:pt x="680085" y="655320"/>
                      <a:pt x="680085" y="653415"/>
                      <a:pt x="680085" y="6515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C9DA27-CF35-481D-A8C0-20F2A4DF63F1}"/>
                  </a:ext>
                </a:extLst>
              </p:cNvPr>
              <p:cNvSpPr/>
              <p:nvPr/>
            </p:nvSpPr>
            <p:spPr>
              <a:xfrm>
                <a:off x="392424" y="804872"/>
                <a:ext cx="544830" cy="543877"/>
              </a:xfrm>
              <a:custGeom>
                <a:avLst/>
                <a:gdLst>
                  <a:gd name="connsiteX0" fmla="*/ 272415 w 544830"/>
                  <a:gd name="connsiteY0" fmla="*/ 0 h 543877"/>
                  <a:gd name="connsiteX1" fmla="*/ 0 w 544830"/>
                  <a:gd name="connsiteY1" fmla="*/ 271463 h 543877"/>
                  <a:gd name="connsiteX2" fmla="*/ 272415 w 544830"/>
                  <a:gd name="connsiteY2" fmla="*/ 543878 h 543877"/>
                  <a:gd name="connsiteX3" fmla="*/ 544830 w 544830"/>
                  <a:gd name="connsiteY3" fmla="*/ 271463 h 543877"/>
                  <a:gd name="connsiteX4" fmla="*/ 272415 w 544830"/>
                  <a:gd name="connsiteY4" fmla="*/ 0 h 543877"/>
                  <a:gd name="connsiteX5" fmla="*/ 391478 w 544830"/>
                  <a:gd name="connsiteY5" fmla="*/ 294323 h 543877"/>
                  <a:gd name="connsiteX6" fmla="*/ 294323 w 544830"/>
                  <a:gd name="connsiteY6" fmla="*/ 294323 h 543877"/>
                  <a:gd name="connsiteX7" fmla="*/ 294323 w 544830"/>
                  <a:gd name="connsiteY7" fmla="*/ 390525 h 543877"/>
                  <a:gd name="connsiteX8" fmla="*/ 271463 w 544830"/>
                  <a:gd name="connsiteY8" fmla="*/ 413385 h 543877"/>
                  <a:gd name="connsiteX9" fmla="*/ 248603 w 544830"/>
                  <a:gd name="connsiteY9" fmla="*/ 390525 h 543877"/>
                  <a:gd name="connsiteX10" fmla="*/ 248603 w 544830"/>
                  <a:gd name="connsiteY10" fmla="*/ 294323 h 543877"/>
                  <a:gd name="connsiteX11" fmla="*/ 153353 w 544830"/>
                  <a:gd name="connsiteY11" fmla="*/ 294323 h 543877"/>
                  <a:gd name="connsiteX12" fmla="*/ 130493 w 544830"/>
                  <a:gd name="connsiteY12" fmla="*/ 271463 h 543877"/>
                  <a:gd name="connsiteX13" fmla="*/ 153353 w 544830"/>
                  <a:gd name="connsiteY13" fmla="*/ 248602 h 543877"/>
                  <a:gd name="connsiteX14" fmla="*/ 249555 w 544830"/>
                  <a:gd name="connsiteY14" fmla="*/ 248602 h 543877"/>
                  <a:gd name="connsiteX15" fmla="*/ 249555 w 544830"/>
                  <a:gd name="connsiteY15" fmla="*/ 152400 h 543877"/>
                  <a:gd name="connsiteX16" fmla="*/ 272415 w 544830"/>
                  <a:gd name="connsiteY16" fmla="*/ 129540 h 543877"/>
                  <a:gd name="connsiteX17" fmla="*/ 295275 w 544830"/>
                  <a:gd name="connsiteY17" fmla="*/ 152400 h 543877"/>
                  <a:gd name="connsiteX18" fmla="*/ 295275 w 544830"/>
                  <a:gd name="connsiteY18" fmla="*/ 248602 h 543877"/>
                  <a:gd name="connsiteX19" fmla="*/ 391478 w 544830"/>
                  <a:gd name="connsiteY19" fmla="*/ 248602 h 543877"/>
                  <a:gd name="connsiteX20" fmla="*/ 414338 w 544830"/>
                  <a:gd name="connsiteY20" fmla="*/ 271463 h 543877"/>
                  <a:gd name="connsiteX21" fmla="*/ 391478 w 544830"/>
                  <a:gd name="connsiteY21" fmla="*/ 294323 h 543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44830" h="543877">
                    <a:moveTo>
                      <a:pt x="272415" y="0"/>
                    </a:moveTo>
                    <a:cubicBezTo>
                      <a:pt x="121920" y="0"/>
                      <a:pt x="0" y="121920"/>
                      <a:pt x="0" y="271463"/>
                    </a:cubicBezTo>
                    <a:cubicBezTo>
                      <a:pt x="0" y="421005"/>
                      <a:pt x="121920" y="543878"/>
                      <a:pt x="272415" y="543878"/>
                    </a:cubicBezTo>
                    <a:cubicBezTo>
                      <a:pt x="422910" y="543878"/>
                      <a:pt x="544830" y="421958"/>
                      <a:pt x="544830" y="271463"/>
                    </a:cubicBezTo>
                    <a:cubicBezTo>
                      <a:pt x="544830" y="120967"/>
                      <a:pt x="421958" y="0"/>
                      <a:pt x="272415" y="0"/>
                    </a:cubicBezTo>
                    <a:close/>
                    <a:moveTo>
                      <a:pt x="391478" y="294323"/>
                    </a:moveTo>
                    <a:lnTo>
                      <a:pt x="294323" y="294323"/>
                    </a:lnTo>
                    <a:lnTo>
                      <a:pt x="294323" y="390525"/>
                    </a:lnTo>
                    <a:cubicBezTo>
                      <a:pt x="294323" y="402908"/>
                      <a:pt x="283845" y="413385"/>
                      <a:pt x="271463" y="413385"/>
                    </a:cubicBezTo>
                    <a:cubicBezTo>
                      <a:pt x="259080" y="413385"/>
                      <a:pt x="248603" y="402908"/>
                      <a:pt x="248603" y="390525"/>
                    </a:cubicBezTo>
                    <a:lnTo>
                      <a:pt x="248603" y="294323"/>
                    </a:lnTo>
                    <a:lnTo>
                      <a:pt x="153353" y="294323"/>
                    </a:lnTo>
                    <a:cubicBezTo>
                      <a:pt x="140970" y="294323"/>
                      <a:pt x="130493" y="283845"/>
                      <a:pt x="130493" y="271463"/>
                    </a:cubicBezTo>
                    <a:cubicBezTo>
                      <a:pt x="130493" y="259080"/>
                      <a:pt x="140970" y="248602"/>
                      <a:pt x="153353" y="248602"/>
                    </a:cubicBezTo>
                    <a:lnTo>
                      <a:pt x="249555" y="248602"/>
                    </a:lnTo>
                    <a:lnTo>
                      <a:pt x="249555" y="152400"/>
                    </a:lnTo>
                    <a:cubicBezTo>
                      <a:pt x="249555" y="140017"/>
                      <a:pt x="260033" y="129540"/>
                      <a:pt x="272415" y="129540"/>
                    </a:cubicBezTo>
                    <a:cubicBezTo>
                      <a:pt x="284798" y="129540"/>
                      <a:pt x="295275" y="140017"/>
                      <a:pt x="295275" y="152400"/>
                    </a:cubicBezTo>
                    <a:lnTo>
                      <a:pt x="295275" y="248602"/>
                    </a:lnTo>
                    <a:lnTo>
                      <a:pt x="391478" y="248602"/>
                    </a:lnTo>
                    <a:cubicBezTo>
                      <a:pt x="403860" y="248602"/>
                      <a:pt x="414338" y="259080"/>
                      <a:pt x="414338" y="271463"/>
                    </a:cubicBezTo>
                    <a:cubicBezTo>
                      <a:pt x="413385" y="283845"/>
                      <a:pt x="403860" y="294323"/>
                      <a:pt x="391478" y="2943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8BB191-2505-4B81-817A-DCA19E361D74}"/>
                </a:ext>
              </a:extLst>
            </p:cNvPr>
            <p:cNvSpPr txBox="1"/>
            <p:nvPr/>
          </p:nvSpPr>
          <p:spPr>
            <a:xfrm>
              <a:off x="10768219" y="280144"/>
              <a:ext cx="125503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Medium" panose="00000600000000000000" pitchFamily="50" charset="0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Design System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6B1958-398C-4A7E-BD9F-000D75BDB86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771" y="418643"/>
              <a:ext cx="9436312" cy="0"/>
            </a:xfrm>
            <a:prstGeom prst="line">
              <a:avLst/>
            </a:prstGeom>
            <a:ln>
              <a:solidFill>
                <a:schemeClr val="bg1"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A0116FA-7DDD-4D1D-A42B-021FC34A3DE2}"/>
              </a:ext>
            </a:extLst>
          </p:cNvPr>
          <p:cNvSpPr/>
          <p:nvPr userDrawn="1"/>
        </p:nvSpPr>
        <p:spPr>
          <a:xfrm rot="793392">
            <a:off x="-1712127" y="-2840559"/>
            <a:ext cx="4822519" cy="7350896"/>
          </a:xfrm>
          <a:custGeom>
            <a:avLst/>
            <a:gdLst>
              <a:gd name="connsiteX0" fmla="*/ 1412614 w 1935685"/>
              <a:gd name="connsiteY0" fmla="*/ 12312 h 2476231"/>
              <a:gd name="connsiteX1" fmla="*/ 1872482 w 1935685"/>
              <a:gd name="connsiteY1" fmla="*/ 204527 h 2476231"/>
              <a:gd name="connsiteX2" fmla="*/ 1837430 w 1935685"/>
              <a:gd name="connsiteY2" fmla="*/ 744975 h 2476231"/>
              <a:gd name="connsiteX3" fmla="*/ 1559395 w 1935685"/>
              <a:gd name="connsiteY3" fmla="*/ 1012342 h 2476231"/>
              <a:gd name="connsiteX4" fmla="*/ 1265168 w 1935685"/>
              <a:gd name="connsiteY4" fmla="*/ 1657851 h 2476231"/>
              <a:gd name="connsiteX5" fmla="*/ 1270692 w 1935685"/>
              <a:gd name="connsiteY5" fmla="*/ 2094763 h 2476231"/>
              <a:gd name="connsiteX6" fmla="*/ 1016279 w 1935685"/>
              <a:gd name="connsiteY6" fmla="*/ 2473192 h 2476231"/>
              <a:gd name="connsiteX7" fmla="*/ 563080 w 1935685"/>
              <a:gd name="connsiteY7" fmla="*/ 2258117 h 2476231"/>
              <a:gd name="connsiteX8" fmla="*/ 369056 w 1935685"/>
              <a:gd name="connsiteY8" fmla="*/ 1754530 h 2476231"/>
              <a:gd name="connsiteX9" fmla="*/ 149124 w 1935685"/>
              <a:gd name="connsiteY9" fmla="*/ 1594700 h 2476231"/>
              <a:gd name="connsiteX10" fmla="*/ 3582 w 1935685"/>
              <a:gd name="connsiteY10" fmla="*/ 1193127 h 2476231"/>
              <a:gd name="connsiteX11" fmla="*/ 245612 w 1935685"/>
              <a:gd name="connsiteY11" fmla="*/ 841273 h 2476231"/>
              <a:gd name="connsiteX12" fmla="*/ 693001 w 1935685"/>
              <a:gd name="connsiteY12" fmla="*/ 672395 h 2476231"/>
              <a:gd name="connsiteX13" fmla="*/ 1026947 w 1935685"/>
              <a:gd name="connsiteY13" fmla="*/ 381501 h 2476231"/>
              <a:gd name="connsiteX14" fmla="*/ 1376039 w 1935685"/>
              <a:gd name="connsiteY14" fmla="*/ 24409 h 2476231"/>
              <a:gd name="connsiteX15" fmla="*/ 1412614 w 1935685"/>
              <a:gd name="connsiteY15" fmla="*/ 12312 h 247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5685" h="2476231">
                <a:moveTo>
                  <a:pt x="1412614" y="12312"/>
                </a:moveTo>
                <a:cubicBezTo>
                  <a:pt x="1583303" y="-33312"/>
                  <a:pt x="1780470" y="51651"/>
                  <a:pt x="1872482" y="204527"/>
                </a:cubicBezTo>
                <a:cubicBezTo>
                  <a:pt x="1971065" y="368452"/>
                  <a:pt x="1950492" y="590575"/>
                  <a:pt x="1837430" y="744975"/>
                </a:cubicBezTo>
                <a:cubicBezTo>
                  <a:pt x="1761325" y="848893"/>
                  <a:pt x="1651216" y="921950"/>
                  <a:pt x="1559395" y="1012342"/>
                </a:cubicBezTo>
                <a:cubicBezTo>
                  <a:pt x="1386992" y="1181887"/>
                  <a:pt x="1280027" y="1416488"/>
                  <a:pt x="1265168" y="1657851"/>
                </a:cubicBezTo>
                <a:cubicBezTo>
                  <a:pt x="1256214" y="1803298"/>
                  <a:pt x="1279360" y="1949317"/>
                  <a:pt x="1270692" y="2094763"/>
                </a:cubicBezTo>
                <a:cubicBezTo>
                  <a:pt x="1260310" y="2268023"/>
                  <a:pt x="1205732" y="2454522"/>
                  <a:pt x="1016279" y="2473192"/>
                </a:cubicBezTo>
                <a:cubicBezTo>
                  <a:pt x="836828" y="2490813"/>
                  <a:pt x="644614" y="2433472"/>
                  <a:pt x="563080" y="2258117"/>
                </a:cubicBezTo>
                <a:cubicBezTo>
                  <a:pt x="482403" y="2084666"/>
                  <a:pt x="530695" y="1885499"/>
                  <a:pt x="369056" y="1754530"/>
                </a:cubicBezTo>
                <a:cubicBezTo>
                  <a:pt x="298571" y="1697476"/>
                  <a:pt x="215608" y="1656423"/>
                  <a:pt x="149124" y="1594700"/>
                </a:cubicBezTo>
                <a:cubicBezTo>
                  <a:pt x="40729" y="1494116"/>
                  <a:pt x="-15183" y="1339812"/>
                  <a:pt x="3582" y="1193127"/>
                </a:cubicBezTo>
                <a:cubicBezTo>
                  <a:pt x="22346" y="1046442"/>
                  <a:pt x="115405" y="911282"/>
                  <a:pt x="245612" y="841273"/>
                </a:cubicBezTo>
                <a:cubicBezTo>
                  <a:pt x="385820" y="765930"/>
                  <a:pt x="547745" y="734307"/>
                  <a:pt x="693001" y="672395"/>
                </a:cubicBezTo>
                <a:cubicBezTo>
                  <a:pt x="840734" y="609339"/>
                  <a:pt x="936460" y="514470"/>
                  <a:pt x="1026947" y="381501"/>
                </a:cubicBezTo>
                <a:cubicBezTo>
                  <a:pt x="1122197" y="241579"/>
                  <a:pt x="1218400" y="85941"/>
                  <a:pt x="1376039" y="24409"/>
                </a:cubicBezTo>
                <a:cubicBezTo>
                  <a:pt x="1388040" y="19647"/>
                  <a:pt x="1400232" y="15646"/>
                  <a:pt x="1412614" y="12312"/>
                </a:cubicBezTo>
                <a:close/>
              </a:path>
            </a:pathLst>
          </a:custGeom>
          <a:gradFill flip="none" rotWithShape="1">
            <a:gsLst>
              <a:gs pos="22000">
                <a:schemeClr val="tx1">
                  <a:lumMod val="65000"/>
                  <a:lumOff val="35000"/>
                  <a:alpha val="23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 cap="flat">
            <a:noFill/>
            <a:prstDash val="solid"/>
            <a:miter/>
          </a:ln>
          <a:effectLst>
            <a:softEdge rad="11430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3F89395-6544-4A7C-A92C-5C81A7DB90F5}"/>
              </a:ext>
            </a:extLst>
          </p:cNvPr>
          <p:cNvSpPr/>
          <p:nvPr userDrawn="1"/>
        </p:nvSpPr>
        <p:spPr>
          <a:xfrm rot="793392">
            <a:off x="10805144" y="-504517"/>
            <a:ext cx="4822519" cy="7350896"/>
          </a:xfrm>
          <a:custGeom>
            <a:avLst/>
            <a:gdLst>
              <a:gd name="connsiteX0" fmla="*/ 1412614 w 1935685"/>
              <a:gd name="connsiteY0" fmla="*/ 12312 h 2476231"/>
              <a:gd name="connsiteX1" fmla="*/ 1872482 w 1935685"/>
              <a:gd name="connsiteY1" fmla="*/ 204527 h 2476231"/>
              <a:gd name="connsiteX2" fmla="*/ 1837430 w 1935685"/>
              <a:gd name="connsiteY2" fmla="*/ 744975 h 2476231"/>
              <a:gd name="connsiteX3" fmla="*/ 1559395 w 1935685"/>
              <a:gd name="connsiteY3" fmla="*/ 1012342 h 2476231"/>
              <a:gd name="connsiteX4" fmla="*/ 1265168 w 1935685"/>
              <a:gd name="connsiteY4" fmla="*/ 1657851 h 2476231"/>
              <a:gd name="connsiteX5" fmla="*/ 1270692 w 1935685"/>
              <a:gd name="connsiteY5" fmla="*/ 2094763 h 2476231"/>
              <a:gd name="connsiteX6" fmla="*/ 1016279 w 1935685"/>
              <a:gd name="connsiteY6" fmla="*/ 2473192 h 2476231"/>
              <a:gd name="connsiteX7" fmla="*/ 563080 w 1935685"/>
              <a:gd name="connsiteY7" fmla="*/ 2258117 h 2476231"/>
              <a:gd name="connsiteX8" fmla="*/ 369056 w 1935685"/>
              <a:gd name="connsiteY8" fmla="*/ 1754530 h 2476231"/>
              <a:gd name="connsiteX9" fmla="*/ 149124 w 1935685"/>
              <a:gd name="connsiteY9" fmla="*/ 1594700 h 2476231"/>
              <a:gd name="connsiteX10" fmla="*/ 3582 w 1935685"/>
              <a:gd name="connsiteY10" fmla="*/ 1193127 h 2476231"/>
              <a:gd name="connsiteX11" fmla="*/ 245612 w 1935685"/>
              <a:gd name="connsiteY11" fmla="*/ 841273 h 2476231"/>
              <a:gd name="connsiteX12" fmla="*/ 693001 w 1935685"/>
              <a:gd name="connsiteY12" fmla="*/ 672395 h 2476231"/>
              <a:gd name="connsiteX13" fmla="*/ 1026947 w 1935685"/>
              <a:gd name="connsiteY13" fmla="*/ 381501 h 2476231"/>
              <a:gd name="connsiteX14" fmla="*/ 1376039 w 1935685"/>
              <a:gd name="connsiteY14" fmla="*/ 24409 h 2476231"/>
              <a:gd name="connsiteX15" fmla="*/ 1412614 w 1935685"/>
              <a:gd name="connsiteY15" fmla="*/ 12312 h 2476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5685" h="2476231">
                <a:moveTo>
                  <a:pt x="1412614" y="12312"/>
                </a:moveTo>
                <a:cubicBezTo>
                  <a:pt x="1583303" y="-33312"/>
                  <a:pt x="1780470" y="51651"/>
                  <a:pt x="1872482" y="204527"/>
                </a:cubicBezTo>
                <a:cubicBezTo>
                  <a:pt x="1971065" y="368452"/>
                  <a:pt x="1950492" y="590575"/>
                  <a:pt x="1837430" y="744975"/>
                </a:cubicBezTo>
                <a:cubicBezTo>
                  <a:pt x="1761325" y="848893"/>
                  <a:pt x="1651216" y="921950"/>
                  <a:pt x="1559395" y="1012342"/>
                </a:cubicBezTo>
                <a:cubicBezTo>
                  <a:pt x="1386992" y="1181887"/>
                  <a:pt x="1280027" y="1416488"/>
                  <a:pt x="1265168" y="1657851"/>
                </a:cubicBezTo>
                <a:cubicBezTo>
                  <a:pt x="1256214" y="1803298"/>
                  <a:pt x="1279360" y="1949317"/>
                  <a:pt x="1270692" y="2094763"/>
                </a:cubicBezTo>
                <a:cubicBezTo>
                  <a:pt x="1260310" y="2268023"/>
                  <a:pt x="1205732" y="2454522"/>
                  <a:pt x="1016279" y="2473192"/>
                </a:cubicBezTo>
                <a:cubicBezTo>
                  <a:pt x="836828" y="2490813"/>
                  <a:pt x="644614" y="2433472"/>
                  <a:pt x="563080" y="2258117"/>
                </a:cubicBezTo>
                <a:cubicBezTo>
                  <a:pt x="482403" y="2084666"/>
                  <a:pt x="530695" y="1885499"/>
                  <a:pt x="369056" y="1754530"/>
                </a:cubicBezTo>
                <a:cubicBezTo>
                  <a:pt x="298571" y="1697476"/>
                  <a:pt x="215608" y="1656423"/>
                  <a:pt x="149124" y="1594700"/>
                </a:cubicBezTo>
                <a:cubicBezTo>
                  <a:pt x="40729" y="1494116"/>
                  <a:pt x="-15183" y="1339812"/>
                  <a:pt x="3582" y="1193127"/>
                </a:cubicBezTo>
                <a:cubicBezTo>
                  <a:pt x="22346" y="1046442"/>
                  <a:pt x="115405" y="911282"/>
                  <a:pt x="245612" y="841273"/>
                </a:cubicBezTo>
                <a:cubicBezTo>
                  <a:pt x="385820" y="765930"/>
                  <a:pt x="547745" y="734307"/>
                  <a:pt x="693001" y="672395"/>
                </a:cubicBezTo>
                <a:cubicBezTo>
                  <a:pt x="840734" y="609339"/>
                  <a:pt x="936460" y="514470"/>
                  <a:pt x="1026947" y="381501"/>
                </a:cubicBezTo>
                <a:cubicBezTo>
                  <a:pt x="1122197" y="241579"/>
                  <a:pt x="1218400" y="85941"/>
                  <a:pt x="1376039" y="24409"/>
                </a:cubicBezTo>
                <a:cubicBezTo>
                  <a:pt x="1388040" y="19647"/>
                  <a:pt x="1400232" y="15646"/>
                  <a:pt x="1412614" y="12312"/>
                </a:cubicBezTo>
                <a:close/>
              </a:path>
            </a:pathLst>
          </a:custGeom>
          <a:gradFill flip="none" rotWithShape="1">
            <a:gsLst>
              <a:gs pos="22000">
                <a:schemeClr val="tx1">
                  <a:lumMod val="65000"/>
                  <a:lumOff val="35000"/>
                  <a:alpha val="23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525" cap="flat">
            <a:noFill/>
            <a:prstDash val="solid"/>
            <a:miter/>
          </a:ln>
          <a:effectLst>
            <a:softEdge rad="1143000"/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8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4" orient="horz" pos="3888">
          <p15:clr>
            <a:srgbClr val="F26B43"/>
          </p15:clr>
        </p15:guide>
        <p15:guide id="6" pos="432">
          <p15:clr>
            <a:srgbClr val="F26B43"/>
          </p15:clr>
        </p15:guide>
        <p15:guide id="8" pos="7248">
          <p15:clr>
            <a:srgbClr val="F26B43"/>
          </p15:clr>
        </p15:guide>
        <p15:guide id="9" orient="horz" pos="552" userDrawn="1">
          <p15:clr>
            <a:srgbClr val="F26B43"/>
          </p15:clr>
        </p15:guide>
        <p15:guide id="10" pos="888">
          <p15:clr>
            <a:srgbClr val="F26B43"/>
          </p15:clr>
        </p15:guide>
        <p15:guide id="11" pos="6792">
          <p15:clr>
            <a:srgbClr val="F26B43"/>
          </p15:clr>
        </p15:guide>
        <p15:guide id="12" pos="3840">
          <p15:clr>
            <a:srgbClr val="F26B43"/>
          </p15:clr>
        </p15:guide>
        <p15:guide id="13" orient="horz" pos="37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004B1F-D624-457D-A69B-E451C8876F15}"/>
              </a:ext>
            </a:extLst>
          </p:cNvPr>
          <p:cNvSpPr txBox="1"/>
          <p:nvPr userDrawn="1"/>
        </p:nvSpPr>
        <p:spPr>
          <a:xfrm>
            <a:off x="10467324" y="6315107"/>
            <a:ext cx="17246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www.rrgraph.com</a:t>
            </a:r>
            <a:endParaRPr lang="en-GB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54BA3E-11B1-46C8-A156-52EAFF63148A}"/>
              </a:ext>
            </a:extLst>
          </p:cNvPr>
          <p:cNvCxnSpPr/>
          <p:nvPr userDrawn="1"/>
        </p:nvCxnSpPr>
        <p:spPr>
          <a:xfrm rot="5400000" flipV="1">
            <a:off x="10332124" y="6358678"/>
            <a:ext cx="0" cy="181912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ED822D-3D13-4126-A06E-635090C405F6}"/>
              </a:ext>
            </a:extLst>
          </p:cNvPr>
          <p:cNvSpPr txBox="1"/>
          <p:nvPr userDrawn="1"/>
        </p:nvSpPr>
        <p:spPr>
          <a:xfrm>
            <a:off x="265168" y="6307413"/>
            <a:ext cx="520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i="0" smtClean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Krub" panose="00000500000000000000" pitchFamily="2" charset="-34"/>
              </a:rPr>
              <a:pPr algn="ctr"/>
              <a:t>‹#›</a:t>
            </a:fld>
            <a:endParaRPr lang="id-ID" sz="1100" i="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04613-0455-4B39-82D1-D9F551109463}"/>
              </a:ext>
            </a:extLst>
          </p:cNvPr>
          <p:cNvSpPr txBox="1"/>
          <p:nvPr userDrawn="1"/>
        </p:nvSpPr>
        <p:spPr>
          <a:xfrm>
            <a:off x="265168" y="216448"/>
            <a:ext cx="138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Poppins ExtraBold" panose="00000900000000000000" pitchFamily="2" charset="0"/>
                <a:cs typeface="Poppins ExtraBold" panose="00000900000000000000" pitchFamily="2" charset="0"/>
              </a:rPr>
              <a:t>INVESTRY</a:t>
            </a:r>
            <a:endParaRPr lang="en-GB" sz="1400" b="1" dirty="0">
              <a:solidFill>
                <a:schemeClr val="bg2"/>
              </a:solidFill>
              <a:latin typeface="Poppins ExtraBold" panose="00000900000000000000" pitchFamily="2" charset="0"/>
              <a:cs typeface="Poppins ExtraBold" panose="000009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843E5F-07DF-47CD-985D-85FB08271605}"/>
              </a:ext>
            </a:extLst>
          </p:cNvPr>
          <p:cNvCxnSpPr>
            <a:cxnSpLocks/>
          </p:cNvCxnSpPr>
          <p:nvPr userDrawn="1"/>
        </p:nvCxnSpPr>
        <p:spPr>
          <a:xfrm rot="5400000" flipV="1">
            <a:off x="818006" y="6347262"/>
            <a:ext cx="0" cy="181912"/>
          </a:xfrm>
          <a:prstGeom prst="line">
            <a:avLst/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33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71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87072E-C5BA-4388-9A29-4DF8149D0FF4}"/>
              </a:ext>
            </a:extLst>
          </p:cNvPr>
          <p:cNvCxnSpPr>
            <a:cxnSpLocks/>
          </p:cNvCxnSpPr>
          <p:nvPr userDrawn="1"/>
        </p:nvCxnSpPr>
        <p:spPr>
          <a:xfrm>
            <a:off x="1348033" y="330511"/>
            <a:ext cx="10463753" cy="0"/>
          </a:xfrm>
          <a:prstGeom prst="line">
            <a:avLst/>
          </a:prstGeom>
          <a:ln w="12700">
            <a:solidFill>
              <a:schemeClr val="bg1">
                <a:lumMod val="85000"/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B7F01B0-3542-4189-91F9-885434F2CC69}"/>
              </a:ext>
            </a:extLst>
          </p:cNvPr>
          <p:cNvSpPr/>
          <p:nvPr userDrawn="1"/>
        </p:nvSpPr>
        <p:spPr>
          <a:xfrm>
            <a:off x="268522" y="6170847"/>
            <a:ext cx="421806" cy="421806"/>
          </a:xfrm>
          <a:prstGeom prst="ellipse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5AB22-819A-4421-B5CC-D2FB72B91EEE}"/>
              </a:ext>
            </a:extLst>
          </p:cNvPr>
          <p:cNvSpPr txBox="1"/>
          <p:nvPr userDrawn="1"/>
        </p:nvSpPr>
        <p:spPr>
          <a:xfrm>
            <a:off x="199447" y="6234370"/>
            <a:ext cx="5599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260E2A6B-A809-4840-BF14-8648BC0BDF87}" type="slidenum">
              <a:rPr lang="id-ID" sz="1200" i="0" smtClean="0">
                <a:solidFill>
                  <a:schemeClr val="tx1">
                    <a:lumMod val="85000"/>
                    <a:lumOff val="15000"/>
                    <a:alpha val="40000"/>
                  </a:schemeClr>
                </a:solidFill>
                <a:latin typeface="Lexend" pitchFamily="2" charset="0"/>
                <a:ea typeface="Noto Sans JP Light" panose="020B0300000000000000" pitchFamily="34" charset="-128"/>
                <a:cs typeface="Segoe UI" panose="020B0502040204020203" pitchFamily="34" charset="0"/>
              </a:rPr>
              <a:pPr algn="ctr"/>
              <a:t>‹#›</a:t>
            </a:fld>
            <a:endParaRPr lang="id-ID" sz="900" i="0" dirty="0">
              <a:solidFill>
                <a:schemeClr val="tx1">
                  <a:lumMod val="85000"/>
                  <a:lumOff val="15000"/>
                  <a:alpha val="40000"/>
                </a:schemeClr>
              </a:solidFill>
              <a:latin typeface="Lexend" pitchFamily="2" charset="0"/>
              <a:ea typeface="Noto Sans JP Light" panose="020B0300000000000000" pitchFamily="34" charset="-128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99447" y="246764"/>
            <a:ext cx="911732" cy="167493"/>
            <a:chOff x="4725246" y="2619832"/>
            <a:chExt cx="5550818" cy="1019732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AA9196-11E0-490E-8DFC-AF692807BF44}"/>
                </a:ext>
              </a:extLst>
            </p:cNvPr>
            <p:cNvSpPr/>
            <p:nvPr/>
          </p:nvSpPr>
          <p:spPr>
            <a:xfrm rot="5669906" flipH="1">
              <a:off x="5034439" y="2310639"/>
              <a:ext cx="953133" cy="1571519"/>
            </a:xfrm>
            <a:custGeom>
              <a:avLst/>
              <a:gdLst>
                <a:gd name="connsiteX0" fmla="*/ 845739 w 864902"/>
                <a:gd name="connsiteY0" fmla="*/ 521755 h 1450487"/>
                <a:gd name="connsiteX1" fmla="*/ 862187 w 864902"/>
                <a:gd name="connsiteY1" fmla="*/ 312690 h 1450487"/>
                <a:gd name="connsiteX2" fmla="*/ 862203 w 864902"/>
                <a:gd name="connsiteY2" fmla="*/ 312403 h 1450487"/>
                <a:gd name="connsiteX3" fmla="*/ 371560 w 864902"/>
                <a:gd name="connsiteY3" fmla="*/ 721369 h 1450487"/>
                <a:gd name="connsiteX4" fmla="*/ 222143 w 864902"/>
                <a:gd name="connsiteY4" fmla="*/ 539876 h 1450487"/>
                <a:gd name="connsiteX5" fmla="*/ 864902 w 864902"/>
                <a:gd name="connsiteY5" fmla="*/ 15619 h 1450487"/>
                <a:gd name="connsiteX6" fmla="*/ 666372 w 864902"/>
                <a:gd name="connsiteY6" fmla="*/ 0 h 1450487"/>
                <a:gd name="connsiteX7" fmla="*/ 0 w 864902"/>
                <a:gd name="connsiteY7" fmla="*/ 518343 h 1450487"/>
                <a:gd name="connsiteX8" fmla="*/ 772671 w 864902"/>
                <a:gd name="connsiteY8" fmla="*/ 1450487 h 1450487"/>
                <a:gd name="connsiteX9" fmla="*/ 790176 w 864902"/>
                <a:gd name="connsiteY9" fmla="*/ 1227991 h 1450487"/>
                <a:gd name="connsiteX10" fmla="*/ 471450 w 864902"/>
                <a:gd name="connsiteY10" fmla="*/ 842702 h 1450487"/>
                <a:gd name="connsiteX0" fmla="*/ 906949 w 926112"/>
                <a:gd name="connsiteY0" fmla="*/ 521755 h 1450487"/>
                <a:gd name="connsiteX1" fmla="*/ 923397 w 926112"/>
                <a:gd name="connsiteY1" fmla="*/ 312690 h 1450487"/>
                <a:gd name="connsiteX2" fmla="*/ 923413 w 926112"/>
                <a:gd name="connsiteY2" fmla="*/ 312403 h 1450487"/>
                <a:gd name="connsiteX3" fmla="*/ 432770 w 926112"/>
                <a:gd name="connsiteY3" fmla="*/ 721369 h 1450487"/>
                <a:gd name="connsiteX4" fmla="*/ 283353 w 926112"/>
                <a:gd name="connsiteY4" fmla="*/ 539876 h 1450487"/>
                <a:gd name="connsiteX5" fmla="*/ 926112 w 926112"/>
                <a:gd name="connsiteY5" fmla="*/ 15619 h 1450487"/>
                <a:gd name="connsiteX6" fmla="*/ 727582 w 926112"/>
                <a:gd name="connsiteY6" fmla="*/ 0 h 1450487"/>
                <a:gd name="connsiteX7" fmla="*/ 0 w 926112"/>
                <a:gd name="connsiteY7" fmla="*/ 573580 h 1450487"/>
                <a:gd name="connsiteX8" fmla="*/ 833881 w 926112"/>
                <a:gd name="connsiteY8" fmla="*/ 1450487 h 1450487"/>
                <a:gd name="connsiteX9" fmla="*/ 851386 w 926112"/>
                <a:gd name="connsiteY9" fmla="*/ 1227991 h 1450487"/>
                <a:gd name="connsiteX10" fmla="*/ 532660 w 926112"/>
                <a:gd name="connsiteY10" fmla="*/ 842702 h 1450487"/>
                <a:gd name="connsiteX11" fmla="*/ 906949 w 926112"/>
                <a:gd name="connsiteY11" fmla="*/ 521755 h 1450487"/>
                <a:gd name="connsiteX0" fmla="*/ 906949 w 926112"/>
                <a:gd name="connsiteY0" fmla="*/ 521755 h 1516266"/>
                <a:gd name="connsiteX1" fmla="*/ 923397 w 926112"/>
                <a:gd name="connsiteY1" fmla="*/ 312690 h 1516266"/>
                <a:gd name="connsiteX2" fmla="*/ 923413 w 926112"/>
                <a:gd name="connsiteY2" fmla="*/ 312403 h 1516266"/>
                <a:gd name="connsiteX3" fmla="*/ 432770 w 926112"/>
                <a:gd name="connsiteY3" fmla="*/ 721369 h 1516266"/>
                <a:gd name="connsiteX4" fmla="*/ 283353 w 926112"/>
                <a:gd name="connsiteY4" fmla="*/ 539876 h 1516266"/>
                <a:gd name="connsiteX5" fmla="*/ 926112 w 926112"/>
                <a:gd name="connsiteY5" fmla="*/ 15619 h 1516266"/>
                <a:gd name="connsiteX6" fmla="*/ 727582 w 926112"/>
                <a:gd name="connsiteY6" fmla="*/ 0 h 1516266"/>
                <a:gd name="connsiteX7" fmla="*/ 0 w 926112"/>
                <a:gd name="connsiteY7" fmla="*/ 573580 h 1516266"/>
                <a:gd name="connsiteX8" fmla="*/ 822004 w 926112"/>
                <a:gd name="connsiteY8" fmla="*/ 1516266 h 1516266"/>
                <a:gd name="connsiteX9" fmla="*/ 851386 w 926112"/>
                <a:gd name="connsiteY9" fmla="*/ 1227991 h 1516266"/>
                <a:gd name="connsiteX10" fmla="*/ 532660 w 926112"/>
                <a:gd name="connsiteY10" fmla="*/ 842702 h 1516266"/>
                <a:gd name="connsiteX11" fmla="*/ 906949 w 926112"/>
                <a:gd name="connsiteY11" fmla="*/ 521755 h 1516266"/>
                <a:gd name="connsiteX0" fmla="*/ 906949 w 926112"/>
                <a:gd name="connsiteY0" fmla="*/ 521755 h 1539994"/>
                <a:gd name="connsiteX1" fmla="*/ 923397 w 926112"/>
                <a:gd name="connsiteY1" fmla="*/ 312690 h 1539994"/>
                <a:gd name="connsiteX2" fmla="*/ 923413 w 926112"/>
                <a:gd name="connsiteY2" fmla="*/ 312403 h 1539994"/>
                <a:gd name="connsiteX3" fmla="*/ 432770 w 926112"/>
                <a:gd name="connsiteY3" fmla="*/ 721369 h 1539994"/>
                <a:gd name="connsiteX4" fmla="*/ 283353 w 926112"/>
                <a:gd name="connsiteY4" fmla="*/ 539876 h 1539994"/>
                <a:gd name="connsiteX5" fmla="*/ 926112 w 926112"/>
                <a:gd name="connsiteY5" fmla="*/ 15619 h 1539994"/>
                <a:gd name="connsiteX6" fmla="*/ 727582 w 926112"/>
                <a:gd name="connsiteY6" fmla="*/ 0 h 1539994"/>
                <a:gd name="connsiteX7" fmla="*/ 0 w 926112"/>
                <a:gd name="connsiteY7" fmla="*/ 573580 h 1539994"/>
                <a:gd name="connsiteX8" fmla="*/ 826821 w 926112"/>
                <a:gd name="connsiteY8" fmla="*/ 1539994 h 1539994"/>
                <a:gd name="connsiteX9" fmla="*/ 851386 w 926112"/>
                <a:gd name="connsiteY9" fmla="*/ 1227991 h 1539994"/>
                <a:gd name="connsiteX10" fmla="*/ 532660 w 926112"/>
                <a:gd name="connsiteY10" fmla="*/ 842702 h 1539994"/>
                <a:gd name="connsiteX11" fmla="*/ 906949 w 926112"/>
                <a:gd name="connsiteY11" fmla="*/ 521755 h 1539994"/>
                <a:gd name="connsiteX0" fmla="*/ 906949 w 926112"/>
                <a:gd name="connsiteY0" fmla="*/ 521755 h 1522968"/>
                <a:gd name="connsiteX1" fmla="*/ 923397 w 926112"/>
                <a:gd name="connsiteY1" fmla="*/ 312690 h 1522968"/>
                <a:gd name="connsiteX2" fmla="*/ 923413 w 926112"/>
                <a:gd name="connsiteY2" fmla="*/ 312403 h 1522968"/>
                <a:gd name="connsiteX3" fmla="*/ 432770 w 926112"/>
                <a:gd name="connsiteY3" fmla="*/ 721369 h 1522968"/>
                <a:gd name="connsiteX4" fmla="*/ 283353 w 926112"/>
                <a:gd name="connsiteY4" fmla="*/ 539876 h 1522968"/>
                <a:gd name="connsiteX5" fmla="*/ 926112 w 926112"/>
                <a:gd name="connsiteY5" fmla="*/ 15619 h 1522968"/>
                <a:gd name="connsiteX6" fmla="*/ 727582 w 926112"/>
                <a:gd name="connsiteY6" fmla="*/ 0 h 1522968"/>
                <a:gd name="connsiteX7" fmla="*/ 0 w 926112"/>
                <a:gd name="connsiteY7" fmla="*/ 573580 h 1522968"/>
                <a:gd name="connsiteX8" fmla="*/ 806502 w 926112"/>
                <a:gd name="connsiteY8" fmla="*/ 1522968 h 1522968"/>
                <a:gd name="connsiteX9" fmla="*/ 851386 w 926112"/>
                <a:gd name="connsiteY9" fmla="*/ 1227991 h 1522968"/>
                <a:gd name="connsiteX10" fmla="*/ 532660 w 926112"/>
                <a:gd name="connsiteY10" fmla="*/ 842702 h 1522968"/>
                <a:gd name="connsiteX11" fmla="*/ 906949 w 926112"/>
                <a:gd name="connsiteY11" fmla="*/ 521755 h 1522968"/>
                <a:gd name="connsiteX0" fmla="*/ 906949 w 926112"/>
                <a:gd name="connsiteY0" fmla="*/ 521755 h 1522968"/>
                <a:gd name="connsiteX1" fmla="*/ 923397 w 926112"/>
                <a:gd name="connsiteY1" fmla="*/ 312690 h 1522968"/>
                <a:gd name="connsiteX2" fmla="*/ 923413 w 926112"/>
                <a:gd name="connsiteY2" fmla="*/ 312403 h 1522968"/>
                <a:gd name="connsiteX3" fmla="*/ 432770 w 926112"/>
                <a:gd name="connsiteY3" fmla="*/ 721369 h 1522968"/>
                <a:gd name="connsiteX4" fmla="*/ 283353 w 926112"/>
                <a:gd name="connsiteY4" fmla="*/ 539876 h 1522968"/>
                <a:gd name="connsiteX5" fmla="*/ 926112 w 926112"/>
                <a:gd name="connsiteY5" fmla="*/ 15619 h 1522968"/>
                <a:gd name="connsiteX6" fmla="*/ 727582 w 926112"/>
                <a:gd name="connsiteY6" fmla="*/ 0 h 1522968"/>
                <a:gd name="connsiteX7" fmla="*/ 0 w 926112"/>
                <a:gd name="connsiteY7" fmla="*/ 573580 h 1522968"/>
                <a:gd name="connsiteX8" fmla="*/ 806502 w 926112"/>
                <a:gd name="connsiteY8" fmla="*/ 1522968 h 1522968"/>
                <a:gd name="connsiteX9" fmla="*/ 830099 w 926112"/>
                <a:gd name="connsiteY9" fmla="*/ 1223233 h 1522968"/>
                <a:gd name="connsiteX10" fmla="*/ 532660 w 926112"/>
                <a:gd name="connsiteY10" fmla="*/ 842702 h 1522968"/>
                <a:gd name="connsiteX11" fmla="*/ 906949 w 926112"/>
                <a:gd name="connsiteY11" fmla="*/ 521755 h 1522968"/>
                <a:gd name="connsiteX0" fmla="*/ 884212 w 926112"/>
                <a:gd name="connsiteY0" fmla="*/ 535403 h 1522968"/>
                <a:gd name="connsiteX1" fmla="*/ 923397 w 926112"/>
                <a:gd name="connsiteY1" fmla="*/ 312690 h 1522968"/>
                <a:gd name="connsiteX2" fmla="*/ 923413 w 926112"/>
                <a:gd name="connsiteY2" fmla="*/ 312403 h 1522968"/>
                <a:gd name="connsiteX3" fmla="*/ 432770 w 926112"/>
                <a:gd name="connsiteY3" fmla="*/ 721369 h 1522968"/>
                <a:gd name="connsiteX4" fmla="*/ 283353 w 926112"/>
                <a:gd name="connsiteY4" fmla="*/ 539876 h 1522968"/>
                <a:gd name="connsiteX5" fmla="*/ 926112 w 926112"/>
                <a:gd name="connsiteY5" fmla="*/ 15619 h 1522968"/>
                <a:gd name="connsiteX6" fmla="*/ 727582 w 926112"/>
                <a:gd name="connsiteY6" fmla="*/ 0 h 1522968"/>
                <a:gd name="connsiteX7" fmla="*/ 0 w 926112"/>
                <a:gd name="connsiteY7" fmla="*/ 573580 h 1522968"/>
                <a:gd name="connsiteX8" fmla="*/ 806502 w 926112"/>
                <a:gd name="connsiteY8" fmla="*/ 1522968 h 1522968"/>
                <a:gd name="connsiteX9" fmla="*/ 830099 w 926112"/>
                <a:gd name="connsiteY9" fmla="*/ 1223233 h 1522968"/>
                <a:gd name="connsiteX10" fmla="*/ 532660 w 926112"/>
                <a:gd name="connsiteY10" fmla="*/ 842702 h 1522968"/>
                <a:gd name="connsiteX11" fmla="*/ 884212 w 926112"/>
                <a:gd name="connsiteY11" fmla="*/ 535403 h 1522968"/>
                <a:gd name="connsiteX0" fmla="*/ 884212 w 926112"/>
                <a:gd name="connsiteY0" fmla="*/ 535403 h 1522968"/>
                <a:gd name="connsiteX1" fmla="*/ 923397 w 926112"/>
                <a:gd name="connsiteY1" fmla="*/ 312690 h 1522968"/>
                <a:gd name="connsiteX2" fmla="*/ 861903 w 926112"/>
                <a:gd name="connsiteY2" fmla="*/ 307577 h 1522968"/>
                <a:gd name="connsiteX3" fmla="*/ 432770 w 926112"/>
                <a:gd name="connsiteY3" fmla="*/ 721369 h 1522968"/>
                <a:gd name="connsiteX4" fmla="*/ 283353 w 926112"/>
                <a:gd name="connsiteY4" fmla="*/ 539876 h 1522968"/>
                <a:gd name="connsiteX5" fmla="*/ 926112 w 926112"/>
                <a:gd name="connsiteY5" fmla="*/ 15619 h 1522968"/>
                <a:gd name="connsiteX6" fmla="*/ 727582 w 926112"/>
                <a:gd name="connsiteY6" fmla="*/ 0 h 1522968"/>
                <a:gd name="connsiteX7" fmla="*/ 0 w 926112"/>
                <a:gd name="connsiteY7" fmla="*/ 573580 h 1522968"/>
                <a:gd name="connsiteX8" fmla="*/ 806502 w 926112"/>
                <a:gd name="connsiteY8" fmla="*/ 1522968 h 1522968"/>
                <a:gd name="connsiteX9" fmla="*/ 830099 w 926112"/>
                <a:gd name="connsiteY9" fmla="*/ 1223233 h 1522968"/>
                <a:gd name="connsiteX10" fmla="*/ 532660 w 926112"/>
                <a:gd name="connsiteY10" fmla="*/ 842702 h 1522968"/>
                <a:gd name="connsiteX11" fmla="*/ 884212 w 926112"/>
                <a:gd name="connsiteY11" fmla="*/ 535403 h 1522968"/>
                <a:gd name="connsiteX0" fmla="*/ 884212 w 926112"/>
                <a:gd name="connsiteY0" fmla="*/ 535403 h 1522968"/>
                <a:gd name="connsiteX1" fmla="*/ 908262 w 926112"/>
                <a:gd name="connsiteY1" fmla="*/ 308416 h 1522968"/>
                <a:gd name="connsiteX2" fmla="*/ 861903 w 926112"/>
                <a:gd name="connsiteY2" fmla="*/ 307577 h 1522968"/>
                <a:gd name="connsiteX3" fmla="*/ 432770 w 926112"/>
                <a:gd name="connsiteY3" fmla="*/ 721369 h 1522968"/>
                <a:gd name="connsiteX4" fmla="*/ 283353 w 926112"/>
                <a:gd name="connsiteY4" fmla="*/ 539876 h 1522968"/>
                <a:gd name="connsiteX5" fmla="*/ 926112 w 926112"/>
                <a:gd name="connsiteY5" fmla="*/ 15619 h 1522968"/>
                <a:gd name="connsiteX6" fmla="*/ 727582 w 926112"/>
                <a:gd name="connsiteY6" fmla="*/ 0 h 1522968"/>
                <a:gd name="connsiteX7" fmla="*/ 0 w 926112"/>
                <a:gd name="connsiteY7" fmla="*/ 573580 h 1522968"/>
                <a:gd name="connsiteX8" fmla="*/ 806502 w 926112"/>
                <a:gd name="connsiteY8" fmla="*/ 1522968 h 1522968"/>
                <a:gd name="connsiteX9" fmla="*/ 830099 w 926112"/>
                <a:gd name="connsiteY9" fmla="*/ 1223233 h 1522968"/>
                <a:gd name="connsiteX10" fmla="*/ 532660 w 926112"/>
                <a:gd name="connsiteY10" fmla="*/ 842702 h 1522968"/>
                <a:gd name="connsiteX11" fmla="*/ 884212 w 926112"/>
                <a:gd name="connsiteY11" fmla="*/ 535403 h 1522968"/>
                <a:gd name="connsiteX0" fmla="*/ 884212 w 926112"/>
                <a:gd name="connsiteY0" fmla="*/ 535403 h 1522968"/>
                <a:gd name="connsiteX1" fmla="*/ 908262 w 926112"/>
                <a:gd name="connsiteY1" fmla="*/ 308416 h 1522968"/>
                <a:gd name="connsiteX2" fmla="*/ 823234 w 926112"/>
                <a:gd name="connsiteY2" fmla="*/ 366272 h 1522968"/>
                <a:gd name="connsiteX3" fmla="*/ 432770 w 926112"/>
                <a:gd name="connsiteY3" fmla="*/ 721369 h 1522968"/>
                <a:gd name="connsiteX4" fmla="*/ 283353 w 926112"/>
                <a:gd name="connsiteY4" fmla="*/ 539876 h 1522968"/>
                <a:gd name="connsiteX5" fmla="*/ 926112 w 926112"/>
                <a:gd name="connsiteY5" fmla="*/ 15619 h 1522968"/>
                <a:gd name="connsiteX6" fmla="*/ 727582 w 926112"/>
                <a:gd name="connsiteY6" fmla="*/ 0 h 1522968"/>
                <a:gd name="connsiteX7" fmla="*/ 0 w 926112"/>
                <a:gd name="connsiteY7" fmla="*/ 573580 h 1522968"/>
                <a:gd name="connsiteX8" fmla="*/ 806502 w 926112"/>
                <a:gd name="connsiteY8" fmla="*/ 1522968 h 1522968"/>
                <a:gd name="connsiteX9" fmla="*/ 830099 w 926112"/>
                <a:gd name="connsiteY9" fmla="*/ 1223233 h 1522968"/>
                <a:gd name="connsiteX10" fmla="*/ 532660 w 926112"/>
                <a:gd name="connsiteY10" fmla="*/ 842702 h 1522968"/>
                <a:gd name="connsiteX11" fmla="*/ 884212 w 926112"/>
                <a:gd name="connsiteY11" fmla="*/ 535403 h 1522968"/>
                <a:gd name="connsiteX0" fmla="*/ 884212 w 926112"/>
                <a:gd name="connsiteY0" fmla="*/ 535403 h 1522968"/>
                <a:gd name="connsiteX1" fmla="*/ 908262 w 926112"/>
                <a:gd name="connsiteY1" fmla="*/ 308416 h 1522968"/>
                <a:gd name="connsiteX2" fmla="*/ 432770 w 926112"/>
                <a:gd name="connsiteY2" fmla="*/ 721369 h 1522968"/>
                <a:gd name="connsiteX3" fmla="*/ 283353 w 926112"/>
                <a:gd name="connsiteY3" fmla="*/ 539876 h 1522968"/>
                <a:gd name="connsiteX4" fmla="*/ 926112 w 926112"/>
                <a:gd name="connsiteY4" fmla="*/ 15619 h 1522968"/>
                <a:gd name="connsiteX5" fmla="*/ 727582 w 926112"/>
                <a:gd name="connsiteY5" fmla="*/ 0 h 1522968"/>
                <a:gd name="connsiteX6" fmla="*/ 0 w 926112"/>
                <a:gd name="connsiteY6" fmla="*/ 573580 h 1522968"/>
                <a:gd name="connsiteX7" fmla="*/ 806502 w 926112"/>
                <a:gd name="connsiteY7" fmla="*/ 1522968 h 1522968"/>
                <a:gd name="connsiteX8" fmla="*/ 830099 w 926112"/>
                <a:gd name="connsiteY8" fmla="*/ 1223233 h 1522968"/>
                <a:gd name="connsiteX9" fmla="*/ 532660 w 926112"/>
                <a:gd name="connsiteY9" fmla="*/ 842702 h 1522968"/>
                <a:gd name="connsiteX10" fmla="*/ 884212 w 926112"/>
                <a:gd name="connsiteY10" fmla="*/ 535403 h 1522968"/>
                <a:gd name="connsiteX0" fmla="*/ 884212 w 926112"/>
                <a:gd name="connsiteY0" fmla="*/ 535403 h 1522968"/>
                <a:gd name="connsiteX1" fmla="*/ 908262 w 926112"/>
                <a:gd name="connsiteY1" fmla="*/ 308416 h 1522968"/>
                <a:gd name="connsiteX2" fmla="*/ 432770 w 926112"/>
                <a:gd name="connsiteY2" fmla="*/ 721369 h 1522968"/>
                <a:gd name="connsiteX3" fmla="*/ 283353 w 926112"/>
                <a:gd name="connsiteY3" fmla="*/ 539876 h 1522968"/>
                <a:gd name="connsiteX4" fmla="*/ 926112 w 926112"/>
                <a:gd name="connsiteY4" fmla="*/ 15619 h 1522968"/>
                <a:gd name="connsiteX5" fmla="*/ 727582 w 926112"/>
                <a:gd name="connsiteY5" fmla="*/ 0 h 1522968"/>
                <a:gd name="connsiteX6" fmla="*/ 0 w 926112"/>
                <a:gd name="connsiteY6" fmla="*/ 573580 h 1522968"/>
                <a:gd name="connsiteX7" fmla="*/ 806502 w 926112"/>
                <a:gd name="connsiteY7" fmla="*/ 1522968 h 1522968"/>
                <a:gd name="connsiteX8" fmla="*/ 830099 w 926112"/>
                <a:gd name="connsiteY8" fmla="*/ 1223233 h 1522968"/>
                <a:gd name="connsiteX9" fmla="*/ 532660 w 926112"/>
                <a:gd name="connsiteY9" fmla="*/ 842702 h 1522968"/>
                <a:gd name="connsiteX10" fmla="*/ 884212 w 926112"/>
                <a:gd name="connsiteY10" fmla="*/ 535403 h 1522968"/>
                <a:gd name="connsiteX0" fmla="*/ 884212 w 926112"/>
                <a:gd name="connsiteY0" fmla="*/ 535403 h 1522968"/>
                <a:gd name="connsiteX1" fmla="*/ 908262 w 926112"/>
                <a:gd name="connsiteY1" fmla="*/ 308416 h 1522968"/>
                <a:gd name="connsiteX2" fmla="*/ 430421 w 926112"/>
                <a:gd name="connsiteY2" fmla="*/ 711926 h 1522968"/>
                <a:gd name="connsiteX3" fmla="*/ 283353 w 926112"/>
                <a:gd name="connsiteY3" fmla="*/ 539876 h 1522968"/>
                <a:gd name="connsiteX4" fmla="*/ 926112 w 926112"/>
                <a:gd name="connsiteY4" fmla="*/ 15619 h 1522968"/>
                <a:gd name="connsiteX5" fmla="*/ 727582 w 926112"/>
                <a:gd name="connsiteY5" fmla="*/ 0 h 1522968"/>
                <a:gd name="connsiteX6" fmla="*/ 0 w 926112"/>
                <a:gd name="connsiteY6" fmla="*/ 573580 h 1522968"/>
                <a:gd name="connsiteX7" fmla="*/ 806502 w 926112"/>
                <a:gd name="connsiteY7" fmla="*/ 1522968 h 1522968"/>
                <a:gd name="connsiteX8" fmla="*/ 830099 w 926112"/>
                <a:gd name="connsiteY8" fmla="*/ 1223233 h 1522968"/>
                <a:gd name="connsiteX9" fmla="*/ 532660 w 926112"/>
                <a:gd name="connsiteY9" fmla="*/ 842702 h 1522968"/>
                <a:gd name="connsiteX10" fmla="*/ 884212 w 926112"/>
                <a:gd name="connsiteY10" fmla="*/ 535403 h 1522968"/>
                <a:gd name="connsiteX0" fmla="*/ 884212 w 926112"/>
                <a:gd name="connsiteY0" fmla="*/ 535403 h 1522968"/>
                <a:gd name="connsiteX1" fmla="*/ 908262 w 926112"/>
                <a:gd name="connsiteY1" fmla="*/ 308416 h 1522968"/>
                <a:gd name="connsiteX2" fmla="*/ 430421 w 926112"/>
                <a:gd name="connsiteY2" fmla="*/ 711926 h 1522968"/>
                <a:gd name="connsiteX3" fmla="*/ 283353 w 926112"/>
                <a:gd name="connsiteY3" fmla="*/ 539876 h 1522968"/>
                <a:gd name="connsiteX4" fmla="*/ 926112 w 926112"/>
                <a:gd name="connsiteY4" fmla="*/ 15619 h 1522968"/>
                <a:gd name="connsiteX5" fmla="*/ 727582 w 926112"/>
                <a:gd name="connsiteY5" fmla="*/ 0 h 1522968"/>
                <a:gd name="connsiteX6" fmla="*/ 0 w 926112"/>
                <a:gd name="connsiteY6" fmla="*/ 573580 h 1522968"/>
                <a:gd name="connsiteX7" fmla="*/ 806502 w 926112"/>
                <a:gd name="connsiteY7" fmla="*/ 1522968 h 1522968"/>
                <a:gd name="connsiteX8" fmla="*/ 830099 w 926112"/>
                <a:gd name="connsiteY8" fmla="*/ 1223233 h 1522968"/>
                <a:gd name="connsiteX9" fmla="*/ 532660 w 926112"/>
                <a:gd name="connsiteY9" fmla="*/ 842702 h 1522968"/>
                <a:gd name="connsiteX10" fmla="*/ 884212 w 926112"/>
                <a:gd name="connsiteY10" fmla="*/ 535403 h 1522968"/>
                <a:gd name="connsiteX0" fmla="*/ 884212 w 926112"/>
                <a:gd name="connsiteY0" fmla="*/ 535403 h 1522968"/>
                <a:gd name="connsiteX1" fmla="*/ 902110 w 926112"/>
                <a:gd name="connsiteY1" fmla="*/ 307933 h 1522968"/>
                <a:gd name="connsiteX2" fmla="*/ 430421 w 926112"/>
                <a:gd name="connsiteY2" fmla="*/ 711926 h 1522968"/>
                <a:gd name="connsiteX3" fmla="*/ 283353 w 926112"/>
                <a:gd name="connsiteY3" fmla="*/ 539876 h 1522968"/>
                <a:gd name="connsiteX4" fmla="*/ 926112 w 926112"/>
                <a:gd name="connsiteY4" fmla="*/ 15619 h 1522968"/>
                <a:gd name="connsiteX5" fmla="*/ 727582 w 926112"/>
                <a:gd name="connsiteY5" fmla="*/ 0 h 1522968"/>
                <a:gd name="connsiteX6" fmla="*/ 0 w 926112"/>
                <a:gd name="connsiteY6" fmla="*/ 573580 h 1522968"/>
                <a:gd name="connsiteX7" fmla="*/ 806502 w 926112"/>
                <a:gd name="connsiteY7" fmla="*/ 1522968 h 1522968"/>
                <a:gd name="connsiteX8" fmla="*/ 830099 w 926112"/>
                <a:gd name="connsiteY8" fmla="*/ 1223233 h 1522968"/>
                <a:gd name="connsiteX9" fmla="*/ 532660 w 926112"/>
                <a:gd name="connsiteY9" fmla="*/ 842702 h 1522968"/>
                <a:gd name="connsiteX10" fmla="*/ 884212 w 926112"/>
                <a:gd name="connsiteY10" fmla="*/ 535403 h 152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26112" h="1522968">
                  <a:moveTo>
                    <a:pt x="884212" y="535403"/>
                  </a:moveTo>
                  <a:lnTo>
                    <a:pt x="902110" y="307933"/>
                  </a:lnTo>
                  <a:cubicBezTo>
                    <a:pt x="824934" y="363465"/>
                    <a:pt x="740566" y="454946"/>
                    <a:pt x="430421" y="711926"/>
                  </a:cubicBezTo>
                  <a:lnTo>
                    <a:pt x="283353" y="539876"/>
                  </a:lnTo>
                  <a:lnTo>
                    <a:pt x="926112" y="15619"/>
                  </a:lnTo>
                  <a:lnTo>
                    <a:pt x="727582" y="0"/>
                  </a:lnTo>
                  <a:lnTo>
                    <a:pt x="0" y="573580"/>
                  </a:lnTo>
                  <a:lnTo>
                    <a:pt x="806502" y="1522968"/>
                  </a:lnTo>
                  <a:lnTo>
                    <a:pt x="830099" y="1223233"/>
                  </a:lnTo>
                  <a:lnTo>
                    <a:pt x="532660" y="842702"/>
                  </a:lnTo>
                  <a:lnTo>
                    <a:pt x="884212" y="5354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4" name="Freeform 13"/>
            <p:cNvSpPr/>
            <p:nvPr userDrawn="1"/>
          </p:nvSpPr>
          <p:spPr>
            <a:xfrm>
              <a:off x="6537768" y="2725164"/>
              <a:ext cx="3738296" cy="914400"/>
            </a:xfrm>
            <a:custGeom>
              <a:avLst/>
              <a:gdLst/>
              <a:ahLst/>
              <a:cxnLst/>
              <a:rect l="l" t="t" r="r" b="b"/>
              <a:pathLst>
                <a:path w="3738296" h="914400">
                  <a:moveTo>
                    <a:pt x="2391080" y="379171"/>
                  </a:moveTo>
                  <a:cubicBezTo>
                    <a:pt x="2356130" y="379171"/>
                    <a:pt x="2324634" y="387909"/>
                    <a:pt x="2296592" y="405384"/>
                  </a:cubicBezTo>
                  <a:cubicBezTo>
                    <a:pt x="2268550" y="422859"/>
                    <a:pt x="2246808" y="446837"/>
                    <a:pt x="2231364" y="477317"/>
                  </a:cubicBezTo>
                  <a:cubicBezTo>
                    <a:pt x="2215921" y="507797"/>
                    <a:pt x="2208200" y="542138"/>
                    <a:pt x="2208200" y="580339"/>
                  </a:cubicBezTo>
                  <a:cubicBezTo>
                    <a:pt x="2208200" y="618541"/>
                    <a:pt x="2215921" y="652679"/>
                    <a:pt x="2231364" y="682752"/>
                  </a:cubicBezTo>
                  <a:cubicBezTo>
                    <a:pt x="2246808" y="712826"/>
                    <a:pt x="2268550" y="736803"/>
                    <a:pt x="2296592" y="754685"/>
                  </a:cubicBezTo>
                  <a:cubicBezTo>
                    <a:pt x="2324634" y="772567"/>
                    <a:pt x="2356130" y="781507"/>
                    <a:pt x="2391080" y="781507"/>
                  </a:cubicBezTo>
                  <a:cubicBezTo>
                    <a:pt x="2426030" y="781507"/>
                    <a:pt x="2457120" y="772567"/>
                    <a:pt x="2484348" y="754685"/>
                  </a:cubicBezTo>
                  <a:cubicBezTo>
                    <a:pt x="2511577" y="736803"/>
                    <a:pt x="2533116" y="712826"/>
                    <a:pt x="2548966" y="682752"/>
                  </a:cubicBezTo>
                  <a:cubicBezTo>
                    <a:pt x="2564816" y="652679"/>
                    <a:pt x="2572334" y="618541"/>
                    <a:pt x="2571521" y="580339"/>
                  </a:cubicBezTo>
                  <a:cubicBezTo>
                    <a:pt x="2572334" y="541325"/>
                    <a:pt x="2564816" y="506781"/>
                    <a:pt x="2548966" y="476707"/>
                  </a:cubicBezTo>
                  <a:cubicBezTo>
                    <a:pt x="2533116" y="446634"/>
                    <a:pt x="2511577" y="422859"/>
                    <a:pt x="2484348" y="405384"/>
                  </a:cubicBezTo>
                  <a:cubicBezTo>
                    <a:pt x="2457120" y="387909"/>
                    <a:pt x="2426030" y="379171"/>
                    <a:pt x="2391080" y="379171"/>
                  </a:cubicBezTo>
                  <a:close/>
                  <a:moveTo>
                    <a:pt x="1002640" y="377952"/>
                  </a:moveTo>
                  <a:cubicBezTo>
                    <a:pt x="962812" y="377952"/>
                    <a:pt x="929284" y="385674"/>
                    <a:pt x="902056" y="401117"/>
                  </a:cubicBezTo>
                  <a:cubicBezTo>
                    <a:pt x="874827" y="416560"/>
                    <a:pt x="854304" y="438709"/>
                    <a:pt x="840486" y="467563"/>
                  </a:cubicBezTo>
                  <a:cubicBezTo>
                    <a:pt x="837032" y="474777"/>
                    <a:pt x="834009" y="482435"/>
                    <a:pt x="831418" y="490538"/>
                  </a:cubicBezTo>
                  <a:lnTo>
                    <a:pt x="825981" y="512064"/>
                  </a:lnTo>
                  <a:lnTo>
                    <a:pt x="1151382" y="512064"/>
                  </a:lnTo>
                  <a:lnTo>
                    <a:pt x="1151382" y="505968"/>
                  </a:lnTo>
                  <a:cubicBezTo>
                    <a:pt x="1148944" y="480771"/>
                    <a:pt x="1140816" y="458623"/>
                    <a:pt x="1126998" y="439522"/>
                  </a:cubicBezTo>
                  <a:cubicBezTo>
                    <a:pt x="1113180" y="420421"/>
                    <a:pt x="1095502" y="405384"/>
                    <a:pt x="1073963" y="394411"/>
                  </a:cubicBezTo>
                  <a:cubicBezTo>
                    <a:pt x="1052424" y="383439"/>
                    <a:pt x="1028649" y="377952"/>
                    <a:pt x="1002640" y="377952"/>
                  </a:cubicBezTo>
                  <a:close/>
                  <a:moveTo>
                    <a:pt x="2948254" y="258471"/>
                  </a:moveTo>
                  <a:lnTo>
                    <a:pt x="3080440" y="679671"/>
                  </a:lnTo>
                  <a:lnTo>
                    <a:pt x="3221355" y="356007"/>
                  </a:lnTo>
                  <a:lnTo>
                    <a:pt x="3311576" y="356007"/>
                  </a:lnTo>
                  <a:lnTo>
                    <a:pt x="3453433" y="674374"/>
                  </a:lnTo>
                  <a:lnTo>
                    <a:pt x="3584676" y="259690"/>
                  </a:lnTo>
                  <a:lnTo>
                    <a:pt x="3738296" y="259690"/>
                  </a:lnTo>
                  <a:lnTo>
                    <a:pt x="3521278" y="902208"/>
                  </a:lnTo>
                  <a:lnTo>
                    <a:pt x="3413988" y="902208"/>
                  </a:lnTo>
                  <a:lnTo>
                    <a:pt x="3261759" y="545879"/>
                  </a:lnTo>
                  <a:lnTo>
                    <a:pt x="3116504" y="902208"/>
                  </a:lnTo>
                  <a:lnTo>
                    <a:pt x="3010434" y="902208"/>
                  </a:lnTo>
                  <a:lnTo>
                    <a:pt x="2794635" y="259690"/>
                  </a:lnTo>
                  <a:close/>
                  <a:moveTo>
                    <a:pt x="2391080" y="246279"/>
                  </a:moveTo>
                  <a:cubicBezTo>
                    <a:pt x="2454478" y="246279"/>
                    <a:pt x="2511374" y="260706"/>
                    <a:pt x="2561768" y="289560"/>
                  </a:cubicBezTo>
                  <a:cubicBezTo>
                    <a:pt x="2612161" y="318415"/>
                    <a:pt x="2651785" y="358039"/>
                    <a:pt x="2680640" y="408432"/>
                  </a:cubicBezTo>
                  <a:cubicBezTo>
                    <a:pt x="2709494" y="458826"/>
                    <a:pt x="2723921" y="516128"/>
                    <a:pt x="2723921" y="580339"/>
                  </a:cubicBezTo>
                  <a:cubicBezTo>
                    <a:pt x="2723921" y="644551"/>
                    <a:pt x="2709494" y="701853"/>
                    <a:pt x="2680640" y="752247"/>
                  </a:cubicBezTo>
                  <a:cubicBezTo>
                    <a:pt x="2651785" y="802640"/>
                    <a:pt x="2612161" y="842264"/>
                    <a:pt x="2561768" y="871119"/>
                  </a:cubicBezTo>
                  <a:cubicBezTo>
                    <a:pt x="2511374" y="899973"/>
                    <a:pt x="2454478" y="914400"/>
                    <a:pt x="2391080" y="914400"/>
                  </a:cubicBezTo>
                  <a:cubicBezTo>
                    <a:pt x="2326868" y="914400"/>
                    <a:pt x="2269566" y="899973"/>
                    <a:pt x="2219172" y="871119"/>
                  </a:cubicBezTo>
                  <a:cubicBezTo>
                    <a:pt x="2168779" y="842264"/>
                    <a:pt x="2128952" y="802640"/>
                    <a:pt x="2099691" y="752247"/>
                  </a:cubicBezTo>
                  <a:cubicBezTo>
                    <a:pt x="2070430" y="701853"/>
                    <a:pt x="2055800" y="644551"/>
                    <a:pt x="2055800" y="580339"/>
                  </a:cubicBezTo>
                  <a:cubicBezTo>
                    <a:pt x="2055800" y="516128"/>
                    <a:pt x="2070430" y="458826"/>
                    <a:pt x="2099691" y="408432"/>
                  </a:cubicBezTo>
                  <a:cubicBezTo>
                    <a:pt x="2128952" y="358039"/>
                    <a:pt x="2168779" y="318415"/>
                    <a:pt x="2219172" y="289560"/>
                  </a:cubicBezTo>
                  <a:cubicBezTo>
                    <a:pt x="2269566" y="260706"/>
                    <a:pt x="2326868" y="246279"/>
                    <a:pt x="2391080" y="246279"/>
                  </a:cubicBezTo>
                  <a:close/>
                  <a:moveTo>
                    <a:pt x="1002640" y="245059"/>
                  </a:moveTo>
                  <a:cubicBezTo>
                    <a:pt x="1044905" y="245059"/>
                    <a:pt x="1084326" y="253187"/>
                    <a:pt x="1120902" y="269443"/>
                  </a:cubicBezTo>
                  <a:cubicBezTo>
                    <a:pt x="1157478" y="285699"/>
                    <a:pt x="1189177" y="307848"/>
                    <a:pt x="1216000" y="335890"/>
                  </a:cubicBezTo>
                  <a:cubicBezTo>
                    <a:pt x="1242822" y="363931"/>
                    <a:pt x="1263345" y="397256"/>
                    <a:pt x="1277569" y="435864"/>
                  </a:cubicBezTo>
                  <a:cubicBezTo>
                    <a:pt x="1291793" y="474472"/>
                    <a:pt x="1298499" y="516535"/>
                    <a:pt x="1297686" y="562051"/>
                  </a:cubicBezTo>
                  <a:lnTo>
                    <a:pt x="1296467" y="614477"/>
                  </a:lnTo>
                  <a:lnTo>
                    <a:pt x="822956" y="614477"/>
                  </a:lnTo>
                  <a:lnTo>
                    <a:pt x="826313" y="633679"/>
                  </a:lnTo>
                  <a:cubicBezTo>
                    <a:pt x="830682" y="651764"/>
                    <a:pt x="837235" y="668528"/>
                    <a:pt x="845972" y="683971"/>
                  </a:cubicBezTo>
                  <a:cubicBezTo>
                    <a:pt x="863448" y="714858"/>
                    <a:pt x="888238" y="738632"/>
                    <a:pt x="920344" y="755295"/>
                  </a:cubicBezTo>
                  <a:cubicBezTo>
                    <a:pt x="952449" y="771957"/>
                    <a:pt x="990041" y="780288"/>
                    <a:pt x="1033120" y="780288"/>
                  </a:cubicBezTo>
                  <a:cubicBezTo>
                    <a:pt x="1063193" y="780288"/>
                    <a:pt x="1090828" y="775411"/>
                    <a:pt x="1116025" y="765658"/>
                  </a:cubicBezTo>
                  <a:cubicBezTo>
                    <a:pt x="1141222" y="755904"/>
                    <a:pt x="1168451" y="738429"/>
                    <a:pt x="1197712" y="713232"/>
                  </a:cubicBezTo>
                  <a:lnTo>
                    <a:pt x="1272083" y="816864"/>
                  </a:lnTo>
                  <a:cubicBezTo>
                    <a:pt x="1250137" y="837184"/>
                    <a:pt x="1225144" y="854456"/>
                    <a:pt x="1197102" y="868680"/>
                  </a:cubicBezTo>
                  <a:cubicBezTo>
                    <a:pt x="1169061" y="882904"/>
                    <a:pt x="1139596" y="894080"/>
                    <a:pt x="1108710" y="902208"/>
                  </a:cubicBezTo>
                  <a:cubicBezTo>
                    <a:pt x="1077824" y="910336"/>
                    <a:pt x="1047344" y="914400"/>
                    <a:pt x="1017270" y="914400"/>
                  </a:cubicBezTo>
                  <a:cubicBezTo>
                    <a:pt x="949808" y="914400"/>
                    <a:pt x="890270" y="900176"/>
                    <a:pt x="838657" y="871728"/>
                  </a:cubicBezTo>
                  <a:cubicBezTo>
                    <a:pt x="787045" y="843280"/>
                    <a:pt x="746811" y="804469"/>
                    <a:pt x="717956" y="755295"/>
                  </a:cubicBezTo>
                  <a:cubicBezTo>
                    <a:pt x="689102" y="706120"/>
                    <a:pt x="674675" y="649834"/>
                    <a:pt x="674675" y="586435"/>
                  </a:cubicBezTo>
                  <a:cubicBezTo>
                    <a:pt x="674675" y="536042"/>
                    <a:pt x="682803" y="490119"/>
                    <a:pt x="699059" y="448666"/>
                  </a:cubicBezTo>
                  <a:cubicBezTo>
                    <a:pt x="715315" y="407213"/>
                    <a:pt x="737870" y="371247"/>
                    <a:pt x="766724" y="340767"/>
                  </a:cubicBezTo>
                  <a:cubicBezTo>
                    <a:pt x="795579" y="310287"/>
                    <a:pt x="830123" y="286715"/>
                    <a:pt x="870356" y="270053"/>
                  </a:cubicBezTo>
                  <a:cubicBezTo>
                    <a:pt x="910590" y="253391"/>
                    <a:pt x="954684" y="245059"/>
                    <a:pt x="1002640" y="245059"/>
                  </a:cubicBezTo>
                  <a:close/>
                  <a:moveTo>
                    <a:pt x="0" y="48768"/>
                  </a:moveTo>
                  <a:lnTo>
                    <a:pt x="73152" y="48768"/>
                  </a:lnTo>
                  <a:lnTo>
                    <a:pt x="158496" y="48768"/>
                  </a:lnTo>
                  <a:lnTo>
                    <a:pt x="565709" y="48768"/>
                  </a:lnTo>
                  <a:lnTo>
                    <a:pt x="565709" y="195072"/>
                  </a:lnTo>
                  <a:lnTo>
                    <a:pt x="158496" y="195072"/>
                  </a:lnTo>
                  <a:lnTo>
                    <a:pt x="158496" y="408432"/>
                  </a:lnTo>
                  <a:lnTo>
                    <a:pt x="513283" y="408432"/>
                  </a:lnTo>
                  <a:lnTo>
                    <a:pt x="513283" y="552298"/>
                  </a:lnTo>
                  <a:lnTo>
                    <a:pt x="158496" y="552298"/>
                  </a:lnTo>
                  <a:lnTo>
                    <a:pt x="158496" y="902208"/>
                  </a:lnTo>
                  <a:lnTo>
                    <a:pt x="0" y="902208"/>
                  </a:lnTo>
                  <a:close/>
                  <a:moveTo>
                    <a:pt x="1765097" y="0"/>
                  </a:moveTo>
                  <a:lnTo>
                    <a:pt x="1916278" y="0"/>
                  </a:lnTo>
                  <a:lnTo>
                    <a:pt x="1916278" y="902208"/>
                  </a:lnTo>
                  <a:lnTo>
                    <a:pt x="1765097" y="902208"/>
                  </a:lnTo>
                  <a:close/>
                  <a:moveTo>
                    <a:pt x="1431722" y="0"/>
                  </a:moveTo>
                  <a:lnTo>
                    <a:pt x="1582903" y="0"/>
                  </a:lnTo>
                  <a:lnTo>
                    <a:pt x="1582903" y="902208"/>
                  </a:lnTo>
                  <a:lnTo>
                    <a:pt x="1431722" y="9022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8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8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7401" userDrawn="1">
          <p15:clr>
            <a:srgbClr val="F26B43"/>
          </p15:clr>
        </p15:guide>
        <p15:guide id="4" orient="horz" pos="40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3000">
              <a:schemeClr val="accent1">
                <a:lumMod val="20000"/>
                <a:lumOff val="80000"/>
                <a:alpha val="24000"/>
              </a:schemeClr>
            </a:gs>
            <a:gs pos="57000">
              <a:schemeClr val="accent1">
                <a:lumMod val="20000"/>
                <a:lumOff val="80000"/>
              </a:schemeClr>
            </a:gs>
            <a:gs pos="93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83C7A3B9-6A0D-4C9E-A2EA-074E6211FCA8}"/>
              </a:ext>
            </a:extLst>
          </p:cNvPr>
          <p:cNvSpPr/>
          <p:nvPr userDrawn="1"/>
        </p:nvSpPr>
        <p:spPr>
          <a:xfrm>
            <a:off x="11518759" y="6177155"/>
            <a:ext cx="364732" cy="36473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7D8274-894C-4BB5-A83D-8666E00849A6}"/>
              </a:ext>
            </a:extLst>
          </p:cNvPr>
          <p:cNvSpPr txBox="1"/>
          <p:nvPr userDrawn="1"/>
        </p:nvSpPr>
        <p:spPr>
          <a:xfrm rot="10800000" flipV="1">
            <a:off x="11431250" y="6221022"/>
            <a:ext cx="539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0" i="0" smtClean="0">
                <a:solidFill>
                  <a:schemeClr val="bg1"/>
                </a:solidFill>
                <a:latin typeface="+mn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800" b="0" i="0" dirty="0">
              <a:solidFill>
                <a:schemeClr val="bg1"/>
              </a:solidFill>
              <a:latin typeface="+mn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D1203B-B2A1-4830-821F-5AF4C051993B}"/>
              </a:ext>
            </a:extLst>
          </p:cNvPr>
          <p:cNvSpPr txBox="1"/>
          <p:nvPr userDrawn="1"/>
        </p:nvSpPr>
        <p:spPr>
          <a:xfrm>
            <a:off x="277148" y="347246"/>
            <a:ext cx="223512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50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Point</a:t>
            </a:r>
            <a:r>
              <a:rPr lang="en-US" sz="1600" b="1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484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32">
          <p15:clr>
            <a:srgbClr val="F26B43"/>
          </p15:clr>
        </p15:guide>
        <p15:guide id="4" orient="horz" pos="3888">
          <p15:clr>
            <a:srgbClr val="F26B43"/>
          </p15:clr>
        </p15:guide>
        <p15:guide id="6" pos="432">
          <p15:clr>
            <a:srgbClr val="F26B43"/>
          </p15:clr>
        </p15:guide>
        <p15:guide id="8" pos="7248">
          <p15:clr>
            <a:srgbClr val="F26B43"/>
          </p15:clr>
        </p15:guide>
        <p15:guide id="9" orient="horz" pos="552" userDrawn="1">
          <p15:clr>
            <a:srgbClr val="F26B43"/>
          </p15:clr>
        </p15:guide>
        <p15:guide id="10" pos="888">
          <p15:clr>
            <a:srgbClr val="F26B43"/>
          </p15:clr>
        </p15:guide>
        <p15:guide id="11" pos="6792">
          <p15:clr>
            <a:srgbClr val="F26B43"/>
          </p15:clr>
        </p15:guide>
        <p15:guide id="12" pos="3840">
          <p15:clr>
            <a:srgbClr val="F26B43"/>
          </p15:clr>
        </p15:guide>
        <p15:guide id="13" orient="horz" pos="37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38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38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1F1F6CA-304B-475A-8818-BEC640841068}"/>
              </a:ext>
            </a:extLst>
          </p:cNvPr>
          <p:cNvSpPr/>
          <p:nvPr userDrawn="1"/>
        </p:nvSpPr>
        <p:spPr>
          <a:xfrm>
            <a:off x="11423650" y="6113228"/>
            <a:ext cx="368300" cy="368300"/>
          </a:xfrm>
          <a:prstGeom prst="ellipse">
            <a:avLst/>
          </a:prstGeom>
          <a:gradFill>
            <a:gsLst>
              <a:gs pos="0">
                <a:schemeClr val="accent1">
                  <a:lumMod val="68000"/>
                  <a:alpha val="27000"/>
                </a:schemeClr>
              </a:gs>
              <a:gs pos="67000">
                <a:schemeClr val="accent4">
                  <a:lumMod val="70000"/>
                  <a:alpha val="19000"/>
                </a:schemeClr>
              </a:gs>
              <a:gs pos="100000">
                <a:schemeClr val="accent4">
                  <a:alpha val="19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65000">
                  <a:schemeClr val="accent4"/>
                </a:gs>
                <a:gs pos="0">
                  <a:schemeClr val="accent1"/>
                </a:gs>
                <a:gs pos="100000">
                  <a:schemeClr val="accent4"/>
                </a:gs>
              </a:gsLst>
              <a:lin ang="19200000" scaled="0"/>
              <a:tileRect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D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460B0-F916-4CFF-8BC2-B606879439AC}"/>
              </a:ext>
            </a:extLst>
          </p:cNvPr>
          <p:cNvSpPr txBox="1"/>
          <p:nvPr userDrawn="1"/>
        </p:nvSpPr>
        <p:spPr>
          <a:xfrm flipH="1">
            <a:off x="10867235" y="6166573"/>
            <a:ext cx="14811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1">
                    <a:lumMod val="95000"/>
                    <a:lumOff val="5000"/>
                  </a:schemeClr>
                </a:solidFill>
                <a:latin typeface="Bebas Neue" panose="020B0606020202050201" pitchFamily="34" charset="0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‹#›</a:t>
            </a:fld>
            <a:endParaRPr lang="id-ID" sz="1200" i="0" dirty="0">
              <a:solidFill>
                <a:schemeClr val="tx1">
                  <a:lumMod val="95000"/>
                  <a:lumOff val="5000"/>
                </a:schemeClr>
              </a:solidFill>
              <a:latin typeface="Bebas Neue" panose="020B0606020202050201" pitchFamily="34" charset="0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B2389F-BE82-4142-A5F4-809AE502E042}"/>
              </a:ext>
            </a:extLst>
          </p:cNvPr>
          <p:cNvSpPr txBox="1"/>
          <p:nvPr userDrawn="1"/>
        </p:nvSpPr>
        <p:spPr>
          <a:xfrm>
            <a:off x="437795" y="6139643"/>
            <a:ext cx="2454696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  <a:cs typeface="Calibri Light" panose="020F0302020204030204" pitchFamily="34" charset="0"/>
              </a:rPr>
              <a:t>www.website.com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0D74E-A7F2-4632-A39C-94EFDB5EA996}"/>
              </a:ext>
            </a:extLst>
          </p:cNvPr>
          <p:cNvSpPr txBox="1"/>
          <p:nvPr userDrawn="1"/>
        </p:nvSpPr>
        <p:spPr>
          <a:xfrm>
            <a:off x="437794" y="330316"/>
            <a:ext cx="17322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gradFill flip="none" rotWithShape="1">
                  <a:gsLst>
                    <a:gs pos="46000">
                      <a:schemeClr val="accent1"/>
                    </a:gs>
                    <a:gs pos="10000">
                      <a:schemeClr val="accent1"/>
                    </a:gs>
                    <a:gs pos="100000">
                      <a:schemeClr val="accent4"/>
                    </a:gs>
                  </a:gsLst>
                  <a:lin ang="0" scaled="0"/>
                  <a:tileRect/>
                </a:gradFill>
                <a:latin typeface="+mj-lt"/>
                <a:cs typeface="Teko" panose="02000000000000000000" pitchFamily="2" charset="0"/>
              </a:rPr>
              <a:t>Metaverse</a:t>
            </a:r>
            <a:endParaRPr lang="en-ID" sz="2400" dirty="0">
              <a:gradFill flip="none" rotWithShape="1">
                <a:gsLst>
                  <a:gs pos="58000">
                    <a:schemeClr val="accent1"/>
                  </a:gs>
                  <a:gs pos="26000">
                    <a:schemeClr val="accent4">
                      <a:alpha val="98000"/>
                    </a:schemeClr>
                  </a:gs>
                  <a:gs pos="100000">
                    <a:schemeClr val="accent2"/>
                  </a:gs>
                </a:gsLst>
                <a:lin ang="4200000" scaled="0"/>
                <a:tileRect/>
              </a:gradFill>
              <a:latin typeface="+mj-lt"/>
              <a:cs typeface="Teko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21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66" r:id="rId6"/>
    <p:sldLayoutId id="2147483689" r:id="rId7"/>
    <p:sldLayoutId id="2147483662" r:id="rId8"/>
    <p:sldLayoutId id="2147483694" r:id="rId9"/>
    <p:sldLayoutId id="2147483676" r:id="rId10"/>
    <p:sldLayoutId id="2147483673" r:id="rId11"/>
    <p:sldLayoutId id="2147483663" r:id="rId12"/>
    <p:sldLayoutId id="2147483664" r:id="rId13"/>
    <p:sldLayoutId id="2147483675" r:id="rId14"/>
    <p:sldLayoutId id="2147483665" r:id="rId15"/>
    <p:sldLayoutId id="2147483653" r:id="rId16"/>
    <p:sldLayoutId id="2147483692" r:id="rId17"/>
    <p:sldLayoutId id="2147483654" r:id="rId18"/>
    <p:sldLayoutId id="2147483655" r:id="rId19"/>
    <p:sldLayoutId id="2147483656" r:id="rId20"/>
    <p:sldLayoutId id="2147483658" r:id="rId21"/>
    <p:sldLayoutId id="2147483659" r:id="rId22"/>
    <p:sldLayoutId id="2147483674" r:id="rId23"/>
    <p:sldLayoutId id="2147483660" r:id="rId24"/>
    <p:sldLayoutId id="2147483661" r:id="rId25"/>
    <p:sldLayoutId id="2147483667" r:id="rId26"/>
    <p:sldLayoutId id="2147483668" r:id="rId27"/>
    <p:sldLayoutId id="2147483669" r:id="rId28"/>
    <p:sldLayoutId id="2147483702" r:id="rId29"/>
    <p:sldLayoutId id="2147483690" r:id="rId30"/>
    <p:sldLayoutId id="2147483688" r:id="rId31"/>
    <p:sldLayoutId id="2147483670" r:id="rId32"/>
    <p:sldLayoutId id="2147483703" r:id="rId33"/>
    <p:sldLayoutId id="2147483704" r:id="rId34"/>
    <p:sldLayoutId id="2147483672" r:id="rId35"/>
    <p:sldLayoutId id="2147483700" r:id="rId36"/>
    <p:sldLayoutId id="2147483696" r:id="rId37"/>
    <p:sldLayoutId id="2147483695" r:id="rId38"/>
    <p:sldLayoutId id="2147483693" r:id="rId39"/>
    <p:sldLayoutId id="2147483691" r:id="rId40"/>
    <p:sldLayoutId id="2147483680" r:id="rId41"/>
    <p:sldLayoutId id="2147483681" r:id="rId42"/>
    <p:sldLayoutId id="2147483686" r:id="rId43"/>
    <p:sldLayoutId id="2147483701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5" userDrawn="1">
          <p15:clr>
            <a:srgbClr val="F26B43"/>
          </p15:clr>
        </p15:guide>
        <p15:guide id="2" orient="horz" pos="300" userDrawn="1">
          <p15:clr>
            <a:srgbClr val="F26B43"/>
          </p15:clr>
        </p15:guide>
        <p15:guide id="3" pos="7015" userDrawn="1">
          <p15:clr>
            <a:srgbClr val="F26B43"/>
          </p15:clr>
        </p15:guide>
        <p15:guide id="4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278990A-7111-4BEB-9A14-FE2C64A75EF3}"/>
              </a:ext>
            </a:extLst>
          </p:cNvPr>
          <p:cNvGrpSpPr/>
          <p:nvPr/>
        </p:nvGrpSpPr>
        <p:grpSpPr>
          <a:xfrm>
            <a:off x="483953" y="1712064"/>
            <a:ext cx="11490794" cy="4632395"/>
            <a:chOff x="510519" y="1687099"/>
            <a:chExt cx="11490794" cy="46323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7D1E14-2FDD-41B2-B0D6-A535F654826F}"/>
                </a:ext>
              </a:extLst>
            </p:cNvPr>
            <p:cNvGrpSpPr/>
            <p:nvPr/>
          </p:nvGrpSpPr>
          <p:grpSpPr>
            <a:xfrm>
              <a:off x="3409496" y="2842681"/>
              <a:ext cx="5452458" cy="3476813"/>
              <a:chOff x="3409496" y="2842681"/>
              <a:chExt cx="5452458" cy="347681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2F4100E-C2A3-4C36-8140-6CC549768869}"/>
                  </a:ext>
                </a:extLst>
              </p:cNvPr>
              <p:cNvCxnSpPr/>
              <p:nvPr/>
            </p:nvCxnSpPr>
            <p:spPr>
              <a:xfrm flipV="1">
                <a:off x="7069335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E1DD43F-C322-42EF-8344-7D54E0D00143}"/>
                  </a:ext>
                </a:extLst>
              </p:cNvPr>
              <p:cNvCxnSpPr/>
              <p:nvPr/>
            </p:nvCxnSpPr>
            <p:spPr>
              <a:xfrm flipH="1" flipV="1">
                <a:off x="5168558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56EAB0E7-0DDB-461B-953B-4FE1DEB65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83649" y="3906171"/>
                <a:ext cx="734785" cy="2290704"/>
              </a:xfrm>
              <a:custGeom>
                <a:avLst/>
                <a:gdLst>
                  <a:gd name="T0" fmla="*/ 379 w 386"/>
                  <a:gd name="T1" fmla="*/ 464 h 1210"/>
                  <a:gd name="T2" fmla="*/ 364 w 386"/>
                  <a:gd name="T3" fmla="*/ 267 h 1210"/>
                  <a:gd name="T4" fmla="*/ 269 w 386"/>
                  <a:gd name="T5" fmla="*/ 191 h 1210"/>
                  <a:gd name="T6" fmla="*/ 251 w 386"/>
                  <a:gd name="T7" fmla="*/ 145 h 1210"/>
                  <a:gd name="T8" fmla="*/ 266 w 386"/>
                  <a:gd name="T9" fmla="*/ 116 h 1210"/>
                  <a:gd name="T10" fmla="*/ 263 w 386"/>
                  <a:gd name="T11" fmla="*/ 82 h 1210"/>
                  <a:gd name="T12" fmla="*/ 205 w 386"/>
                  <a:gd name="T13" fmla="*/ 0 h 1210"/>
                  <a:gd name="T14" fmla="*/ 155 w 386"/>
                  <a:gd name="T15" fmla="*/ 90 h 1210"/>
                  <a:gd name="T16" fmla="*/ 174 w 386"/>
                  <a:gd name="T17" fmla="*/ 126 h 1210"/>
                  <a:gd name="T18" fmla="*/ 176 w 386"/>
                  <a:gd name="T19" fmla="*/ 167 h 1210"/>
                  <a:gd name="T20" fmla="*/ 177 w 386"/>
                  <a:gd name="T21" fmla="*/ 167 h 1210"/>
                  <a:gd name="T22" fmla="*/ 156 w 386"/>
                  <a:gd name="T23" fmla="*/ 186 h 1210"/>
                  <a:gd name="T24" fmla="*/ 99 w 386"/>
                  <a:gd name="T25" fmla="*/ 207 h 1210"/>
                  <a:gd name="T26" fmla="*/ 57 w 386"/>
                  <a:gd name="T27" fmla="*/ 370 h 1210"/>
                  <a:gd name="T28" fmla="*/ 38 w 386"/>
                  <a:gd name="T29" fmla="*/ 604 h 1210"/>
                  <a:gd name="T30" fmla="*/ 68 w 386"/>
                  <a:gd name="T31" fmla="*/ 598 h 1210"/>
                  <a:gd name="T32" fmla="*/ 68 w 386"/>
                  <a:gd name="T33" fmla="*/ 607 h 1210"/>
                  <a:gd name="T34" fmla="*/ 41 w 386"/>
                  <a:gd name="T35" fmla="*/ 619 h 1210"/>
                  <a:gd name="T36" fmla="*/ 47 w 386"/>
                  <a:gd name="T37" fmla="*/ 662 h 1210"/>
                  <a:gd name="T38" fmla="*/ 3 w 386"/>
                  <a:gd name="T39" fmla="*/ 849 h 1210"/>
                  <a:gd name="T40" fmla="*/ 99 w 386"/>
                  <a:gd name="T41" fmla="*/ 898 h 1210"/>
                  <a:gd name="T42" fmla="*/ 118 w 386"/>
                  <a:gd name="T43" fmla="*/ 899 h 1210"/>
                  <a:gd name="T44" fmla="*/ 127 w 386"/>
                  <a:gd name="T45" fmla="*/ 1051 h 1210"/>
                  <a:gd name="T46" fmla="*/ 118 w 386"/>
                  <a:gd name="T47" fmla="*/ 1153 h 1210"/>
                  <a:gd name="T48" fmla="*/ 181 w 386"/>
                  <a:gd name="T49" fmla="*/ 1159 h 1210"/>
                  <a:gd name="T50" fmla="*/ 194 w 386"/>
                  <a:gd name="T51" fmla="*/ 1084 h 1210"/>
                  <a:gd name="T52" fmla="*/ 192 w 386"/>
                  <a:gd name="T53" fmla="*/ 968 h 1210"/>
                  <a:gd name="T54" fmla="*/ 222 w 386"/>
                  <a:gd name="T55" fmla="*/ 712 h 1210"/>
                  <a:gd name="T56" fmla="*/ 252 w 386"/>
                  <a:gd name="T57" fmla="*/ 767 h 1210"/>
                  <a:gd name="T58" fmla="*/ 285 w 386"/>
                  <a:gd name="T59" fmla="*/ 1024 h 1210"/>
                  <a:gd name="T60" fmla="*/ 277 w 386"/>
                  <a:gd name="T61" fmla="*/ 1067 h 1210"/>
                  <a:gd name="T62" fmla="*/ 298 w 386"/>
                  <a:gd name="T63" fmla="*/ 1146 h 1210"/>
                  <a:gd name="T64" fmla="*/ 355 w 386"/>
                  <a:gd name="T65" fmla="*/ 1205 h 1210"/>
                  <a:gd name="T66" fmla="*/ 347 w 386"/>
                  <a:gd name="T67" fmla="*/ 1105 h 1210"/>
                  <a:gd name="T68" fmla="*/ 351 w 386"/>
                  <a:gd name="T69" fmla="*/ 1046 h 1210"/>
                  <a:gd name="T70" fmla="*/ 356 w 386"/>
                  <a:gd name="T71" fmla="*/ 829 h 1210"/>
                  <a:gd name="T72" fmla="*/ 354 w 386"/>
                  <a:gd name="T73" fmla="*/ 603 h 1210"/>
                  <a:gd name="T74" fmla="*/ 367 w 386"/>
                  <a:gd name="T75" fmla="*/ 565 h 1210"/>
                  <a:gd name="T76" fmla="*/ 109 w 386"/>
                  <a:gd name="T77" fmla="*/ 669 h 1210"/>
                  <a:gd name="T78" fmla="*/ 91 w 386"/>
                  <a:gd name="T79" fmla="*/ 666 h 1210"/>
                  <a:gd name="T80" fmla="*/ 90 w 386"/>
                  <a:gd name="T81" fmla="*/ 617 h 1210"/>
                  <a:gd name="T82" fmla="*/ 101 w 386"/>
                  <a:gd name="T83" fmla="*/ 628 h 1210"/>
                  <a:gd name="T84" fmla="*/ 108 w 386"/>
                  <a:gd name="T85" fmla="*/ 649 h 1210"/>
                  <a:gd name="T86" fmla="*/ 223 w 386"/>
                  <a:gd name="T87" fmla="*/ 505 h 1210"/>
                  <a:gd name="T88" fmla="*/ 221 w 386"/>
                  <a:gd name="T89" fmla="*/ 232 h 1210"/>
                  <a:gd name="T90" fmla="*/ 215 w 386"/>
                  <a:gd name="T91" fmla="*/ 208 h 1210"/>
                  <a:gd name="T92" fmla="*/ 205 w 386"/>
                  <a:gd name="T93" fmla="*/ 231 h 1210"/>
                  <a:gd name="T94" fmla="*/ 199 w 386"/>
                  <a:gd name="T95" fmla="*/ 505 h 1210"/>
                  <a:gd name="T96" fmla="*/ 190 w 386"/>
                  <a:gd name="T97" fmla="*/ 325 h 1210"/>
                  <a:gd name="T98" fmla="*/ 173 w 386"/>
                  <a:gd name="T99" fmla="*/ 188 h 1210"/>
                  <a:gd name="T100" fmla="*/ 182 w 386"/>
                  <a:gd name="T101" fmla="*/ 176 h 1210"/>
                  <a:gd name="T102" fmla="*/ 248 w 386"/>
                  <a:gd name="T103" fmla="*/ 179 h 1210"/>
                  <a:gd name="T104" fmla="*/ 259 w 386"/>
                  <a:gd name="T105" fmla="*/ 196 h 1210"/>
                  <a:gd name="T106" fmla="*/ 258 w 386"/>
                  <a:gd name="T107" fmla="*/ 201 h 1210"/>
                  <a:gd name="T108" fmla="*/ 260 w 386"/>
                  <a:gd name="T109" fmla="*/ 256 h 1210"/>
                  <a:gd name="T110" fmla="*/ 301 w 386"/>
                  <a:gd name="T111" fmla="*/ 488 h 1210"/>
                  <a:gd name="T112" fmla="*/ 360 w 386"/>
                  <a:gd name="T113" fmla="*/ 585 h 1210"/>
                  <a:gd name="T114" fmla="*/ 328 w 386"/>
                  <a:gd name="T115" fmla="*/ 554 h 1210"/>
                  <a:gd name="T116" fmla="*/ 360 w 386"/>
                  <a:gd name="T117" fmla="*/ 58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6" h="1210">
                    <a:moveTo>
                      <a:pt x="379" y="512"/>
                    </a:moveTo>
                    <a:cubicBezTo>
                      <a:pt x="385" y="497"/>
                      <a:pt x="386" y="471"/>
                      <a:pt x="379" y="464"/>
                    </a:cubicBezTo>
                    <a:cubicBezTo>
                      <a:pt x="372" y="456"/>
                      <a:pt x="383" y="413"/>
                      <a:pt x="376" y="380"/>
                    </a:cubicBezTo>
                    <a:cubicBezTo>
                      <a:pt x="370" y="347"/>
                      <a:pt x="365" y="295"/>
                      <a:pt x="364" y="267"/>
                    </a:cubicBezTo>
                    <a:cubicBezTo>
                      <a:pt x="364" y="239"/>
                      <a:pt x="362" y="219"/>
                      <a:pt x="326" y="210"/>
                    </a:cubicBezTo>
                    <a:cubicBezTo>
                      <a:pt x="302" y="204"/>
                      <a:pt x="282" y="197"/>
                      <a:pt x="269" y="191"/>
                    </a:cubicBezTo>
                    <a:cubicBezTo>
                      <a:pt x="269" y="191"/>
                      <a:pt x="255" y="179"/>
                      <a:pt x="252" y="168"/>
                    </a:cubicBezTo>
                    <a:cubicBezTo>
                      <a:pt x="251" y="159"/>
                      <a:pt x="251" y="150"/>
                      <a:pt x="251" y="145"/>
                    </a:cubicBezTo>
                    <a:cubicBezTo>
                      <a:pt x="253" y="136"/>
                      <a:pt x="253" y="129"/>
                      <a:pt x="253" y="124"/>
                    </a:cubicBezTo>
                    <a:cubicBezTo>
                      <a:pt x="253" y="118"/>
                      <a:pt x="264" y="126"/>
                      <a:pt x="266" y="116"/>
                    </a:cubicBezTo>
                    <a:cubicBezTo>
                      <a:pt x="269" y="107"/>
                      <a:pt x="271" y="85"/>
                      <a:pt x="269" y="84"/>
                    </a:cubicBezTo>
                    <a:cubicBezTo>
                      <a:pt x="267" y="82"/>
                      <a:pt x="265" y="82"/>
                      <a:pt x="263" y="82"/>
                    </a:cubicBezTo>
                    <a:cubicBezTo>
                      <a:pt x="263" y="79"/>
                      <a:pt x="265" y="59"/>
                      <a:pt x="263" y="38"/>
                    </a:cubicBezTo>
                    <a:cubicBezTo>
                      <a:pt x="262" y="18"/>
                      <a:pt x="242" y="2"/>
                      <a:pt x="205" y="0"/>
                    </a:cubicBezTo>
                    <a:cubicBezTo>
                      <a:pt x="184" y="0"/>
                      <a:pt x="160" y="16"/>
                      <a:pt x="157" y="38"/>
                    </a:cubicBezTo>
                    <a:cubicBezTo>
                      <a:pt x="154" y="60"/>
                      <a:pt x="155" y="90"/>
                      <a:pt x="155" y="90"/>
                    </a:cubicBezTo>
                    <a:cubicBezTo>
                      <a:pt x="155" y="90"/>
                      <a:pt x="148" y="105"/>
                      <a:pt x="154" y="117"/>
                    </a:cubicBezTo>
                    <a:cubicBezTo>
                      <a:pt x="160" y="129"/>
                      <a:pt x="174" y="126"/>
                      <a:pt x="174" y="126"/>
                    </a:cubicBezTo>
                    <a:cubicBezTo>
                      <a:pt x="174" y="126"/>
                      <a:pt x="177" y="145"/>
                      <a:pt x="177" y="155"/>
                    </a:cubicBezTo>
                    <a:cubicBezTo>
                      <a:pt x="177" y="160"/>
                      <a:pt x="177" y="164"/>
                      <a:pt x="176" y="167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76" y="167"/>
                      <a:pt x="177" y="167"/>
                      <a:pt x="177" y="167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76" y="167"/>
                      <a:pt x="164" y="182"/>
                      <a:pt x="156" y="186"/>
                    </a:cubicBezTo>
                    <a:cubicBezTo>
                      <a:pt x="143" y="192"/>
                      <a:pt x="123" y="200"/>
                      <a:pt x="107" y="205"/>
                    </a:cubicBezTo>
                    <a:cubicBezTo>
                      <a:pt x="104" y="206"/>
                      <a:pt x="102" y="206"/>
                      <a:pt x="99" y="207"/>
                    </a:cubicBezTo>
                    <a:cubicBezTo>
                      <a:pt x="80" y="213"/>
                      <a:pt x="65" y="218"/>
                      <a:pt x="65" y="244"/>
                    </a:cubicBezTo>
                    <a:cubicBezTo>
                      <a:pt x="64" y="274"/>
                      <a:pt x="61" y="331"/>
                      <a:pt x="57" y="370"/>
                    </a:cubicBezTo>
                    <a:cubicBezTo>
                      <a:pt x="53" y="408"/>
                      <a:pt x="41" y="490"/>
                      <a:pt x="41" y="516"/>
                    </a:cubicBezTo>
                    <a:cubicBezTo>
                      <a:pt x="40" y="542"/>
                      <a:pt x="37" y="598"/>
                      <a:pt x="38" y="604"/>
                    </a:cubicBezTo>
                    <a:cubicBezTo>
                      <a:pt x="38" y="609"/>
                      <a:pt x="42" y="609"/>
                      <a:pt x="42" y="615"/>
                    </a:cubicBezTo>
                    <a:cubicBezTo>
                      <a:pt x="43" y="612"/>
                      <a:pt x="48" y="598"/>
                      <a:pt x="68" y="598"/>
                    </a:cubicBezTo>
                    <a:cubicBezTo>
                      <a:pt x="90" y="598"/>
                      <a:pt x="90" y="614"/>
                      <a:pt x="90" y="614"/>
                    </a:cubicBezTo>
                    <a:cubicBezTo>
                      <a:pt x="83" y="607"/>
                      <a:pt x="83" y="607"/>
                      <a:pt x="68" y="607"/>
                    </a:cubicBezTo>
                    <a:cubicBezTo>
                      <a:pt x="54" y="606"/>
                      <a:pt x="43" y="614"/>
                      <a:pt x="42" y="615"/>
                    </a:cubicBezTo>
                    <a:cubicBezTo>
                      <a:pt x="42" y="616"/>
                      <a:pt x="42" y="618"/>
                      <a:pt x="41" y="619"/>
                    </a:cubicBezTo>
                    <a:cubicBezTo>
                      <a:pt x="39" y="630"/>
                      <a:pt x="39" y="639"/>
                      <a:pt x="45" y="646"/>
                    </a:cubicBezTo>
                    <a:cubicBezTo>
                      <a:pt x="50" y="653"/>
                      <a:pt x="47" y="662"/>
                      <a:pt x="47" y="662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3" y="849"/>
                      <a:pt x="3" y="849"/>
                      <a:pt x="3" y="849"/>
                    </a:cubicBezTo>
                    <a:cubicBezTo>
                      <a:pt x="78" y="907"/>
                      <a:pt x="78" y="907"/>
                      <a:pt x="78" y="907"/>
                    </a:cubicBezTo>
                    <a:cubicBezTo>
                      <a:pt x="78" y="907"/>
                      <a:pt x="89" y="899"/>
                      <a:pt x="99" y="898"/>
                    </a:cubicBezTo>
                    <a:cubicBezTo>
                      <a:pt x="100" y="898"/>
                      <a:pt x="101" y="898"/>
                      <a:pt x="101" y="898"/>
                    </a:cubicBezTo>
                    <a:cubicBezTo>
                      <a:pt x="112" y="898"/>
                      <a:pt x="118" y="899"/>
                      <a:pt x="118" y="899"/>
                    </a:cubicBezTo>
                    <a:cubicBezTo>
                      <a:pt x="118" y="899"/>
                      <a:pt x="115" y="955"/>
                      <a:pt x="115" y="977"/>
                    </a:cubicBezTo>
                    <a:cubicBezTo>
                      <a:pt x="115" y="1000"/>
                      <a:pt x="117" y="1035"/>
                      <a:pt x="127" y="1051"/>
                    </a:cubicBezTo>
                    <a:cubicBezTo>
                      <a:pt x="136" y="1067"/>
                      <a:pt x="138" y="1073"/>
                      <a:pt x="138" y="1087"/>
                    </a:cubicBezTo>
                    <a:cubicBezTo>
                      <a:pt x="138" y="1101"/>
                      <a:pt x="117" y="1140"/>
                      <a:pt x="118" y="1153"/>
                    </a:cubicBezTo>
                    <a:cubicBezTo>
                      <a:pt x="118" y="1166"/>
                      <a:pt x="121" y="1186"/>
                      <a:pt x="143" y="1186"/>
                    </a:cubicBezTo>
                    <a:cubicBezTo>
                      <a:pt x="165" y="1185"/>
                      <a:pt x="181" y="1176"/>
                      <a:pt x="181" y="1159"/>
                    </a:cubicBezTo>
                    <a:cubicBezTo>
                      <a:pt x="181" y="1141"/>
                      <a:pt x="178" y="1130"/>
                      <a:pt x="185" y="1124"/>
                    </a:cubicBezTo>
                    <a:cubicBezTo>
                      <a:pt x="193" y="1117"/>
                      <a:pt x="181" y="1101"/>
                      <a:pt x="194" y="1084"/>
                    </a:cubicBezTo>
                    <a:cubicBezTo>
                      <a:pt x="206" y="1067"/>
                      <a:pt x="193" y="1066"/>
                      <a:pt x="196" y="1050"/>
                    </a:cubicBezTo>
                    <a:cubicBezTo>
                      <a:pt x="199" y="1034"/>
                      <a:pt x="193" y="987"/>
                      <a:pt x="192" y="968"/>
                    </a:cubicBezTo>
                    <a:cubicBezTo>
                      <a:pt x="191" y="949"/>
                      <a:pt x="194" y="926"/>
                      <a:pt x="204" y="846"/>
                    </a:cubicBezTo>
                    <a:cubicBezTo>
                      <a:pt x="213" y="765"/>
                      <a:pt x="219" y="729"/>
                      <a:pt x="222" y="712"/>
                    </a:cubicBezTo>
                    <a:cubicBezTo>
                      <a:pt x="225" y="694"/>
                      <a:pt x="229" y="672"/>
                      <a:pt x="229" y="672"/>
                    </a:cubicBezTo>
                    <a:cubicBezTo>
                      <a:pt x="229" y="672"/>
                      <a:pt x="242" y="748"/>
                      <a:pt x="252" y="767"/>
                    </a:cubicBezTo>
                    <a:cubicBezTo>
                      <a:pt x="262" y="785"/>
                      <a:pt x="274" y="879"/>
                      <a:pt x="277" y="907"/>
                    </a:cubicBezTo>
                    <a:cubicBezTo>
                      <a:pt x="280" y="934"/>
                      <a:pt x="278" y="1015"/>
                      <a:pt x="285" y="1024"/>
                    </a:cubicBezTo>
                    <a:cubicBezTo>
                      <a:pt x="291" y="1032"/>
                      <a:pt x="294" y="1044"/>
                      <a:pt x="294" y="1044"/>
                    </a:cubicBezTo>
                    <a:cubicBezTo>
                      <a:pt x="294" y="1044"/>
                      <a:pt x="277" y="1054"/>
                      <a:pt x="277" y="1067"/>
                    </a:cubicBezTo>
                    <a:cubicBezTo>
                      <a:pt x="277" y="1081"/>
                      <a:pt x="290" y="1092"/>
                      <a:pt x="289" y="1110"/>
                    </a:cubicBezTo>
                    <a:cubicBezTo>
                      <a:pt x="289" y="1128"/>
                      <a:pt x="291" y="1143"/>
                      <a:pt x="298" y="1146"/>
                    </a:cubicBezTo>
                    <a:cubicBezTo>
                      <a:pt x="305" y="1150"/>
                      <a:pt x="304" y="1180"/>
                      <a:pt x="313" y="1191"/>
                    </a:cubicBezTo>
                    <a:cubicBezTo>
                      <a:pt x="322" y="1201"/>
                      <a:pt x="337" y="1210"/>
                      <a:pt x="355" y="1205"/>
                    </a:cubicBezTo>
                    <a:cubicBezTo>
                      <a:pt x="373" y="1199"/>
                      <a:pt x="373" y="1175"/>
                      <a:pt x="364" y="1152"/>
                    </a:cubicBezTo>
                    <a:cubicBezTo>
                      <a:pt x="355" y="1129"/>
                      <a:pt x="344" y="1114"/>
                      <a:pt x="347" y="1105"/>
                    </a:cubicBezTo>
                    <a:cubicBezTo>
                      <a:pt x="351" y="1096"/>
                      <a:pt x="354" y="1082"/>
                      <a:pt x="345" y="1073"/>
                    </a:cubicBezTo>
                    <a:cubicBezTo>
                      <a:pt x="336" y="1064"/>
                      <a:pt x="345" y="1054"/>
                      <a:pt x="351" y="1046"/>
                    </a:cubicBezTo>
                    <a:cubicBezTo>
                      <a:pt x="357" y="1038"/>
                      <a:pt x="356" y="1002"/>
                      <a:pt x="356" y="982"/>
                    </a:cubicBezTo>
                    <a:cubicBezTo>
                      <a:pt x="357" y="962"/>
                      <a:pt x="354" y="864"/>
                      <a:pt x="356" y="829"/>
                    </a:cubicBezTo>
                    <a:cubicBezTo>
                      <a:pt x="357" y="793"/>
                      <a:pt x="360" y="685"/>
                      <a:pt x="355" y="655"/>
                    </a:cubicBezTo>
                    <a:cubicBezTo>
                      <a:pt x="350" y="625"/>
                      <a:pt x="354" y="603"/>
                      <a:pt x="354" y="603"/>
                    </a:cubicBezTo>
                    <a:cubicBezTo>
                      <a:pt x="354" y="603"/>
                      <a:pt x="366" y="609"/>
                      <a:pt x="366" y="597"/>
                    </a:cubicBezTo>
                    <a:cubicBezTo>
                      <a:pt x="366" y="586"/>
                      <a:pt x="362" y="584"/>
                      <a:pt x="367" y="565"/>
                    </a:cubicBezTo>
                    <a:cubicBezTo>
                      <a:pt x="372" y="545"/>
                      <a:pt x="373" y="527"/>
                      <a:pt x="379" y="512"/>
                    </a:cubicBezTo>
                    <a:close/>
                    <a:moveTo>
                      <a:pt x="109" y="669"/>
                    </a:moveTo>
                    <a:cubicBezTo>
                      <a:pt x="99" y="668"/>
                      <a:pt x="99" y="668"/>
                      <a:pt x="99" y="668"/>
                    </a:cubicBezTo>
                    <a:cubicBezTo>
                      <a:pt x="91" y="666"/>
                      <a:pt x="91" y="666"/>
                      <a:pt x="91" y="666"/>
                    </a:cubicBezTo>
                    <a:cubicBezTo>
                      <a:pt x="91" y="666"/>
                      <a:pt x="93" y="653"/>
                      <a:pt x="90" y="644"/>
                    </a:cubicBezTo>
                    <a:cubicBezTo>
                      <a:pt x="87" y="635"/>
                      <a:pt x="88" y="627"/>
                      <a:pt x="90" y="617"/>
                    </a:cubicBezTo>
                    <a:cubicBezTo>
                      <a:pt x="90" y="617"/>
                      <a:pt x="93" y="627"/>
                      <a:pt x="99" y="628"/>
                    </a:cubicBezTo>
                    <a:cubicBezTo>
                      <a:pt x="100" y="628"/>
                      <a:pt x="100" y="628"/>
                      <a:pt x="101" y="628"/>
                    </a:cubicBezTo>
                    <a:cubicBezTo>
                      <a:pt x="108" y="628"/>
                      <a:pt x="111" y="629"/>
                      <a:pt x="111" y="629"/>
                    </a:cubicBezTo>
                    <a:cubicBezTo>
                      <a:pt x="111" y="629"/>
                      <a:pt x="108" y="640"/>
                      <a:pt x="108" y="649"/>
                    </a:cubicBezTo>
                    <a:cubicBezTo>
                      <a:pt x="108" y="659"/>
                      <a:pt x="109" y="669"/>
                      <a:pt x="109" y="669"/>
                    </a:cubicBezTo>
                    <a:close/>
                    <a:moveTo>
                      <a:pt x="223" y="505"/>
                    </a:moveTo>
                    <a:cubicBezTo>
                      <a:pt x="225" y="464"/>
                      <a:pt x="224" y="347"/>
                      <a:pt x="223" y="322"/>
                    </a:cubicBezTo>
                    <a:cubicBezTo>
                      <a:pt x="223" y="296"/>
                      <a:pt x="218" y="239"/>
                      <a:pt x="221" y="232"/>
                    </a:cubicBezTo>
                    <a:cubicBezTo>
                      <a:pt x="224" y="224"/>
                      <a:pt x="232" y="218"/>
                      <a:pt x="241" y="223"/>
                    </a:cubicBezTo>
                    <a:cubicBezTo>
                      <a:pt x="241" y="223"/>
                      <a:pt x="231" y="208"/>
                      <a:pt x="215" y="208"/>
                    </a:cubicBezTo>
                    <a:cubicBezTo>
                      <a:pt x="199" y="208"/>
                      <a:pt x="188" y="223"/>
                      <a:pt x="188" y="223"/>
                    </a:cubicBezTo>
                    <a:cubicBezTo>
                      <a:pt x="188" y="223"/>
                      <a:pt x="206" y="219"/>
                      <a:pt x="205" y="231"/>
                    </a:cubicBezTo>
                    <a:cubicBezTo>
                      <a:pt x="205" y="243"/>
                      <a:pt x="199" y="305"/>
                      <a:pt x="199" y="346"/>
                    </a:cubicBezTo>
                    <a:cubicBezTo>
                      <a:pt x="199" y="383"/>
                      <a:pt x="196" y="472"/>
                      <a:pt x="199" y="505"/>
                    </a:cubicBezTo>
                    <a:cubicBezTo>
                      <a:pt x="187" y="504"/>
                      <a:pt x="183" y="503"/>
                      <a:pt x="183" y="503"/>
                    </a:cubicBezTo>
                    <a:cubicBezTo>
                      <a:pt x="183" y="503"/>
                      <a:pt x="194" y="386"/>
                      <a:pt x="190" y="325"/>
                    </a:cubicBezTo>
                    <a:cubicBezTo>
                      <a:pt x="186" y="279"/>
                      <a:pt x="178" y="220"/>
                      <a:pt x="173" y="188"/>
                    </a:cubicBezTo>
                    <a:cubicBezTo>
                      <a:pt x="173" y="188"/>
                      <a:pt x="173" y="188"/>
                      <a:pt x="173" y="188"/>
                    </a:cubicBezTo>
                    <a:cubicBezTo>
                      <a:pt x="173" y="188"/>
                      <a:pt x="178" y="170"/>
                      <a:pt x="182" y="176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190" y="189"/>
                      <a:pt x="203" y="204"/>
                      <a:pt x="212" y="204"/>
                    </a:cubicBezTo>
                    <a:cubicBezTo>
                      <a:pt x="222" y="204"/>
                      <a:pt x="238" y="193"/>
                      <a:pt x="248" y="179"/>
                    </a:cubicBezTo>
                    <a:cubicBezTo>
                      <a:pt x="248" y="179"/>
                      <a:pt x="248" y="179"/>
                      <a:pt x="248" y="179"/>
                    </a:cubicBezTo>
                    <a:cubicBezTo>
                      <a:pt x="248" y="179"/>
                      <a:pt x="258" y="182"/>
                      <a:pt x="259" y="196"/>
                    </a:cubicBezTo>
                    <a:cubicBezTo>
                      <a:pt x="259" y="197"/>
                      <a:pt x="258" y="199"/>
                      <a:pt x="258" y="201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13"/>
                      <a:pt x="258" y="230"/>
                      <a:pt x="260" y="256"/>
                    </a:cubicBezTo>
                    <a:cubicBezTo>
                      <a:pt x="263" y="335"/>
                      <a:pt x="277" y="429"/>
                      <a:pt x="284" y="450"/>
                    </a:cubicBezTo>
                    <a:cubicBezTo>
                      <a:pt x="292" y="472"/>
                      <a:pt x="301" y="488"/>
                      <a:pt x="301" y="488"/>
                    </a:cubicBezTo>
                    <a:cubicBezTo>
                      <a:pt x="301" y="488"/>
                      <a:pt x="251" y="504"/>
                      <a:pt x="223" y="505"/>
                    </a:cubicBezTo>
                    <a:close/>
                    <a:moveTo>
                      <a:pt x="360" y="585"/>
                    </a:moveTo>
                    <a:cubicBezTo>
                      <a:pt x="358" y="573"/>
                      <a:pt x="361" y="568"/>
                      <a:pt x="352" y="561"/>
                    </a:cubicBezTo>
                    <a:cubicBezTo>
                      <a:pt x="343" y="554"/>
                      <a:pt x="328" y="554"/>
                      <a:pt x="328" y="554"/>
                    </a:cubicBezTo>
                    <a:cubicBezTo>
                      <a:pt x="328" y="554"/>
                      <a:pt x="350" y="545"/>
                      <a:pt x="360" y="557"/>
                    </a:cubicBezTo>
                    <a:cubicBezTo>
                      <a:pt x="369" y="570"/>
                      <a:pt x="360" y="585"/>
                      <a:pt x="360" y="58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400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C584EE93-E24F-4F7F-A6D9-20FBF0807E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6132" y="3758526"/>
                <a:ext cx="700910" cy="2214773"/>
              </a:xfrm>
              <a:custGeom>
                <a:avLst/>
                <a:gdLst>
                  <a:gd name="T0" fmla="*/ 412 w 463"/>
                  <a:gd name="T1" fmla="*/ 379 h 1470"/>
                  <a:gd name="T2" fmla="*/ 323 w 463"/>
                  <a:gd name="T3" fmla="*/ 262 h 1470"/>
                  <a:gd name="T4" fmla="*/ 285 w 463"/>
                  <a:gd name="T5" fmla="*/ 285 h 1470"/>
                  <a:gd name="T6" fmla="*/ 267 w 463"/>
                  <a:gd name="T7" fmla="*/ 261 h 1470"/>
                  <a:gd name="T8" fmla="*/ 184 w 463"/>
                  <a:gd name="T9" fmla="*/ 204 h 1470"/>
                  <a:gd name="T10" fmla="*/ 217 w 463"/>
                  <a:gd name="T11" fmla="*/ 229 h 1470"/>
                  <a:gd name="T12" fmla="*/ 275 w 463"/>
                  <a:gd name="T13" fmla="*/ 231 h 1470"/>
                  <a:gd name="T14" fmla="*/ 275 w 463"/>
                  <a:gd name="T15" fmla="*/ 231 h 1470"/>
                  <a:gd name="T16" fmla="*/ 280 w 463"/>
                  <a:gd name="T17" fmla="*/ 213 h 1470"/>
                  <a:gd name="T18" fmla="*/ 313 w 463"/>
                  <a:gd name="T19" fmla="*/ 121 h 1470"/>
                  <a:gd name="T20" fmla="*/ 312 w 463"/>
                  <a:gd name="T21" fmla="*/ 65 h 1470"/>
                  <a:gd name="T22" fmla="*/ 194 w 463"/>
                  <a:gd name="T23" fmla="*/ 42 h 1470"/>
                  <a:gd name="T24" fmla="*/ 186 w 463"/>
                  <a:gd name="T25" fmla="*/ 51 h 1470"/>
                  <a:gd name="T26" fmla="*/ 175 w 463"/>
                  <a:gd name="T27" fmla="*/ 119 h 1470"/>
                  <a:gd name="T28" fmla="*/ 178 w 463"/>
                  <a:gd name="T29" fmla="*/ 165 h 1470"/>
                  <a:gd name="T30" fmla="*/ 181 w 463"/>
                  <a:gd name="T31" fmla="*/ 201 h 1470"/>
                  <a:gd name="T32" fmla="*/ 175 w 463"/>
                  <a:gd name="T33" fmla="*/ 217 h 1470"/>
                  <a:gd name="T34" fmla="*/ 79 w 463"/>
                  <a:gd name="T35" fmla="*/ 333 h 1470"/>
                  <a:gd name="T36" fmla="*/ 104 w 463"/>
                  <a:gd name="T37" fmla="*/ 477 h 1470"/>
                  <a:gd name="T38" fmla="*/ 99 w 463"/>
                  <a:gd name="T39" fmla="*/ 610 h 1470"/>
                  <a:gd name="T40" fmla="*/ 85 w 463"/>
                  <a:gd name="T41" fmla="*/ 763 h 1470"/>
                  <a:gd name="T42" fmla="*/ 69 w 463"/>
                  <a:gd name="T43" fmla="*/ 975 h 1470"/>
                  <a:gd name="T44" fmla="*/ 8 w 463"/>
                  <a:gd name="T45" fmla="*/ 1383 h 1470"/>
                  <a:gd name="T46" fmla="*/ 11 w 463"/>
                  <a:gd name="T47" fmla="*/ 1423 h 1470"/>
                  <a:gd name="T48" fmla="*/ 108 w 463"/>
                  <a:gd name="T49" fmla="*/ 1468 h 1470"/>
                  <a:gd name="T50" fmla="*/ 96 w 463"/>
                  <a:gd name="T51" fmla="*/ 1398 h 1470"/>
                  <a:gd name="T52" fmla="*/ 153 w 463"/>
                  <a:gd name="T53" fmla="*/ 1231 h 1470"/>
                  <a:gd name="T54" fmla="*/ 220 w 463"/>
                  <a:gd name="T55" fmla="*/ 1100 h 1470"/>
                  <a:gd name="T56" fmla="*/ 215 w 463"/>
                  <a:gd name="T57" fmla="*/ 1363 h 1470"/>
                  <a:gd name="T58" fmla="*/ 242 w 463"/>
                  <a:gd name="T59" fmla="*/ 1391 h 1470"/>
                  <a:gd name="T60" fmla="*/ 297 w 463"/>
                  <a:gd name="T61" fmla="*/ 1388 h 1470"/>
                  <a:gd name="T62" fmla="*/ 429 w 463"/>
                  <a:gd name="T63" fmla="*/ 1397 h 1470"/>
                  <a:gd name="T64" fmla="*/ 342 w 463"/>
                  <a:gd name="T65" fmla="*/ 1344 h 1470"/>
                  <a:gd name="T66" fmla="*/ 316 w 463"/>
                  <a:gd name="T67" fmla="*/ 1300 h 1470"/>
                  <a:gd name="T68" fmla="*/ 337 w 463"/>
                  <a:gd name="T69" fmla="*/ 1080 h 1470"/>
                  <a:gd name="T70" fmla="*/ 376 w 463"/>
                  <a:gd name="T71" fmla="*/ 792 h 1470"/>
                  <a:gd name="T72" fmla="*/ 388 w 463"/>
                  <a:gd name="T73" fmla="*/ 747 h 1470"/>
                  <a:gd name="T74" fmla="*/ 359 w 463"/>
                  <a:gd name="T75" fmla="*/ 534 h 1470"/>
                  <a:gd name="T76" fmla="*/ 385 w 463"/>
                  <a:gd name="T77" fmla="*/ 500 h 1470"/>
                  <a:gd name="T78" fmla="*/ 454 w 463"/>
                  <a:gd name="T79" fmla="*/ 422 h 1470"/>
                  <a:gd name="T80" fmla="*/ 330 w 463"/>
                  <a:gd name="T81" fmla="*/ 437 h 1470"/>
                  <a:gd name="T82" fmla="*/ 327 w 463"/>
                  <a:gd name="T83" fmla="*/ 411 h 1470"/>
                  <a:gd name="T84" fmla="*/ 311 w 463"/>
                  <a:gd name="T85" fmla="*/ 458 h 1470"/>
                  <a:gd name="T86" fmla="*/ 353 w 463"/>
                  <a:gd name="T87" fmla="*/ 483 h 1470"/>
                  <a:gd name="T88" fmla="*/ 350 w 463"/>
                  <a:gd name="T89" fmla="*/ 540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63" h="1470">
                    <a:moveTo>
                      <a:pt x="454" y="422"/>
                    </a:moveTo>
                    <a:cubicBezTo>
                      <a:pt x="448" y="394"/>
                      <a:pt x="430" y="395"/>
                      <a:pt x="412" y="379"/>
                    </a:cubicBezTo>
                    <a:cubicBezTo>
                      <a:pt x="395" y="363"/>
                      <a:pt x="381" y="350"/>
                      <a:pt x="379" y="321"/>
                    </a:cubicBezTo>
                    <a:cubicBezTo>
                      <a:pt x="376" y="291"/>
                      <a:pt x="344" y="267"/>
                      <a:pt x="323" y="262"/>
                    </a:cubicBezTo>
                    <a:cubicBezTo>
                      <a:pt x="304" y="258"/>
                      <a:pt x="286" y="248"/>
                      <a:pt x="281" y="246"/>
                    </a:cubicBezTo>
                    <a:cubicBezTo>
                      <a:pt x="280" y="254"/>
                      <a:pt x="283" y="272"/>
                      <a:pt x="285" y="285"/>
                    </a:cubicBezTo>
                    <a:cubicBezTo>
                      <a:pt x="284" y="286"/>
                      <a:pt x="282" y="284"/>
                      <a:pt x="281" y="281"/>
                    </a:cubicBezTo>
                    <a:cubicBezTo>
                      <a:pt x="274" y="266"/>
                      <a:pt x="272" y="258"/>
                      <a:pt x="267" y="261"/>
                    </a:cubicBezTo>
                    <a:cubicBezTo>
                      <a:pt x="263" y="263"/>
                      <a:pt x="260" y="273"/>
                      <a:pt x="257" y="282"/>
                    </a:cubicBezTo>
                    <a:cubicBezTo>
                      <a:pt x="241" y="262"/>
                      <a:pt x="203" y="221"/>
                      <a:pt x="184" y="204"/>
                    </a:cubicBezTo>
                    <a:cubicBezTo>
                      <a:pt x="185" y="202"/>
                      <a:pt x="187" y="200"/>
                      <a:pt x="189" y="199"/>
                    </a:cubicBezTo>
                    <a:cubicBezTo>
                      <a:pt x="194" y="208"/>
                      <a:pt x="205" y="223"/>
                      <a:pt x="217" y="229"/>
                    </a:cubicBezTo>
                    <a:cubicBezTo>
                      <a:pt x="232" y="237"/>
                      <a:pt x="266" y="257"/>
                      <a:pt x="266" y="257"/>
                    </a:cubicBezTo>
                    <a:cubicBezTo>
                      <a:pt x="266" y="257"/>
                      <a:pt x="273" y="241"/>
                      <a:pt x="275" y="231"/>
                    </a:cubicBezTo>
                    <a:cubicBezTo>
                      <a:pt x="275" y="230"/>
                      <a:pt x="275" y="230"/>
                      <a:pt x="275" y="230"/>
                    </a:cubicBezTo>
                    <a:cubicBezTo>
                      <a:pt x="275" y="231"/>
                      <a:pt x="275" y="231"/>
                      <a:pt x="275" y="231"/>
                    </a:cubicBezTo>
                    <a:cubicBezTo>
                      <a:pt x="275" y="230"/>
                      <a:pt x="275" y="228"/>
                      <a:pt x="275" y="227"/>
                    </a:cubicBezTo>
                    <a:cubicBezTo>
                      <a:pt x="275" y="220"/>
                      <a:pt x="273" y="215"/>
                      <a:pt x="280" y="213"/>
                    </a:cubicBezTo>
                    <a:cubicBezTo>
                      <a:pt x="288" y="211"/>
                      <a:pt x="299" y="185"/>
                      <a:pt x="302" y="169"/>
                    </a:cubicBezTo>
                    <a:cubicBezTo>
                      <a:pt x="306" y="153"/>
                      <a:pt x="306" y="139"/>
                      <a:pt x="313" y="121"/>
                    </a:cubicBezTo>
                    <a:cubicBezTo>
                      <a:pt x="321" y="104"/>
                      <a:pt x="320" y="87"/>
                      <a:pt x="312" y="65"/>
                    </a:cubicBezTo>
                    <a:cubicBezTo>
                      <a:pt x="312" y="65"/>
                      <a:pt x="312" y="65"/>
                      <a:pt x="312" y="65"/>
                    </a:cubicBezTo>
                    <a:cubicBezTo>
                      <a:pt x="300" y="14"/>
                      <a:pt x="277" y="28"/>
                      <a:pt x="277" y="28"/>
                    </a:cubicBezTo>
                    <a:cubicBezTo>
                      <a:pt x="246" y="0"/>
                      <a:pt x="210" y="26"/>
                      <a:pt x="194" y="42"/>
                    </a:cubicBezTo>
                    <a:cubicBezTo>
                      <a:pt x="194" y="42"/>
                      <a:pt x="194" y="42"/>
                      <a:pt x="193" y="42"/>
                    </a:cubicBezTo>
                    <a:cubicBezTo>
                      <a:pt x="190" y="44"/>
                      <a:pt x="188" y="47"/>
                      <a:pt x="186" y="51"/>
                    </a:cubicBezTo>
                    <a:cubicBezTo>
                      <a:pt x="186" y="51"/>
                      <a:pt x="186" y="51"/>
                      <a:pt x="186" y="51"/>
                    </a:cubicBezTo>
                    <a:cubicBezTo>
                      <a:pt x="171" y="73"/>
                      <a:pt x="175" y="119"/>
                      <a:pt x="175" y="119"/>
                    </a:cubicBezTo>
                    <a:cubicBezTo>
                      <a:pt x="175" y="119"/>
                      <a:pt x="173" y="120"/>
                      <a:pt x="171" y="131"/>
                    </a:cubicBezTo>
                    <a:cubicBezTo>
                      <a:pt x="170" y="142"/>
                      <a:pt x="175" y="159"/>
                      <a:pt x="178" y="165"/>
                    </a:cubicBezTo>
                    <a:cubicBezTo>
                      <a:pt x="180" y="171"/>
                      <a:pt x="185" y="172"/>
                      <a:pt x="186" y="177"/>
                    </a:cubicBezTo>
                    <a:cubicBezTo>
                      <a:pt x="186" y="177"/>
                      <a:pt x="184" y="189"/>
                      <a:pt x="181" y="201"/>
                    </a:cubicBezTo>
                    <a:cubicBezTo>
                      <a:pt x="181" y="201"/>
                      <a:pt x="181" y="201"/>
                      <a:pt x="180" y="201"/>
                    </a:cubicBezTo>
                    <a:cubicBezTo>
                      <a:pt x="179" y="203"/>
                      <a:pt x="181" y="206"/>
                      <a:pt x="175" y="217"/>
                    </a:cubicBezTo>
                    <a:cubicBezTo>
                      <a:pt x="166" y="231"/>
                      <a:pt x="153" y="236"/>
                      <a:pt x="121" y="253"/>
                    </a:cubicBezTo>
                    <a:cubicBezTo>
                      <a:pt x="90" y="269"/>
                      <a:pt x="82" y="302"/>
                      <a:pt x="79" y="333"/>
                    </a:cubicBezTo>
                    <a:cubicBezTo>
                      <a:pt x="76" y="365"/>
                      <a:pt x="71" y="389"/>
                      <a:pt x="76" y="396"/>
                    </a:cubicBezTo>
                    <a:cubicBezTo>
                      <a:pt x="81" y="403"/>
                      <a:pt x="93" y="443"/>
                      <a:pt x="104" y="477"/>
                    </a:cubicBezTo>
                    <a:cubicBezTo>
                      <a:pt x="116" y="510"/>
                      <a:pt x="111" y="549"/>
                      <a:pt x="109" y="564"/>
                    </a:cubicBezTo>
                    <a:cubicBezTo>
                      <a:pt x="107" y="578"/>
                      <a:pt x="98" y="591"/>
                      <a:pt x="99" y="610"/>
                    </a:cubicBezTo>
                    <a:cubicBezTo>
                      <a:pt x="100" y="629"/>
                      <a:pt x="98" y="648"/>
                      <a:pt x="95" y="677"/>
                    </a:cubicBezTo>
                    <a:cubicBezTo>
                      <a:pt x="93" y="705"/>
                      <a:pt x="76" y="759"/>
                      <a:pt x="85" y="763"/>
                    </a:cubicBezTo>
                    <a:cubicBezTo>
                      <a:pt x="93" y="768"/>
                      <a:pt x="96" y="767"/>
                      <a:pt x="96" y="780"/>
                    </a:cubicBezTo>
                    <a:cubicBezTo>
                      <a:pt x="96" y="793"/>
                      <a:pt x="90" y="876"/>
                      <a:pt x="69" y="975"/>
                    </a:cubicBezTo>
                    <a:cubicBezTo>
                      <a:pt x="48" y="1075"/>
                      <a:pt x="16" y="1296"/>
                      <a:pt x="9" y="1338"/>
                    </a:cubicBezTo>
                    <a:cubicBezTo>
                      <a:pt x="2" y="1379"/>
                      <a:pt x="8" y="1383"/>
                      <a:pt x="8" y="1383"/>
                    </a:cubicBezTo>
                    <a:cubicBezTo>
                      <a:pt x="8" y="1383"/>
                      <a:pt x="8" y="1386"/>
                      <a:pt x="4" y="1398"/>
                    </a:cubicBezTo>
                    <a:cubicBezTo>
                      <a:pt x="0" y="1410"/>
                      <a:pt x="4" y="1418"/>
                      <a:pt x="11" y="1423"/>
                    </a:cubicBezTo>
                    <a:cubicBezTo>
                      <a:pt x="18" y="1428"/>
                      <a:pt x="19" y="1438"/>
                      <a:pt x="34" y="1449"/>
                    </a:cubicBezTo>
                    <a:cubicBezTo>
                      <a:pt x="48" y="1460"/>
                      <a:pt x="90" y="1470"/>
                      <a:pt x="108" y="1468"/>
                    </a:cubicBezTo>
                    <a:cubicBezTo>
                      <a:pt x="126" y="1466"/>
                      <a:pt x="121" y="1460"/>
                      <a:pt x="120" y="1442"/>
                    </a:cubicBezTo>
                    <a:cubicBezTo>
                      <a:pt x="119" y="1424"/>
                      <a:pt x="96" y="1398"/>
                      <a:pt x="96" y="1398"/>
                    </a:cubicBezTo>
                    <a:cubicBezTo>
                      <a:pt x="96" y="1398"/>
                      <a:pt x="95" y="1393"/>
                      <a:pt x="101" y="1390"/>
                    </a:cubicBezTo>
                    <a:cubicBezTo>
                      <a:pt x="107" y="1386"/>
                      <a:pt x="132" y="1306"/>
                      <a:pt x="153" y="1231"/>
                    </a:cubicBezTo>
                    <a:cubicBezTo>
                      <a:pt x="175" y="1157"/>
                      <a:pt x="214" y="1022"/>
                      <a:pt x="214" y="1022"/>
                    </a:cubicBezTo>
                    <a:cubicBezTo>
                      <a:pt x="214" y="1022"/>
                      <a:pt x="217" y="1061"/>
                      <a:pt x="220" y="1100"/>
                    </a:cubicBezTo>
                    <a:cubicBezTo>
                      <a:pt x="222" y="1139"/>
                      <a:pt x="224" y="1267"/>
                      <a:pt x="220" y="1300"/>
                    </a:cubicBezTo>
                    <a:cubicBezTo>
                      <a:pt x="215" y="1333"/>
                      <a:pt x="215" y="1363"/>
                      <a:pt x="215" y="1363"/>
                    </a:cubicBezTo>
                    <a:cubicBezTo>
                      <a:pt x="215" y="1363"/>
                      <a:pt x="215" y="1367"/>
                      <a:pt x="215" y="1378"/>
                    </a:cubicBezTo>
                    <a:cubicBezTo>
                      <a:pt x="215" y="1389"/>
                      <a:pt x="223" y="1389"/>
                      <a:pt x="242" y="1391"/>
                    </a:cubicBezTo>
                    <a:cubicBezTo>
                      <a:pt x="261" y="1393"/>
                      <a:pt x="287" y="1392"/>
                      <a:pt x="287" y="1392"/>
                    </a:cubicBezTo>
                    <a:cubicBezTo>
                      <a:pt x="287" y="1392"/>
                      <a:pt x="286" y="1383"/>
                      <a:pt x="297" y="1388"/>
                    </a:cubicBezTo>
                    <a:cubicBezTo>
                      <a:pt x="307" y="1392"/>
                      <a:pt x="329" y="1403"/>
                      <a:pt x="349" y="1403"/>
                    </a:cubicBezTo>
                    <a:cubicBezTo>
                      <a:pt x="369" y="1403"/>
                      <a:pt x="429" y="1412"/>
                      <a:pt x="429" y="1397"/>
                    </a:cubicBezTo>
                    <a:cubicBezTo>
                      <a:pt x="429" y="1382"/>
                      <a:pt x="406" y="1376"/>
                      <a:pt x="385" y="1376"/>
                    </a:cubicBezTo>
                    <a:cubicBezTo>
                      <a:pt x="365" y="1376"/>
                      <a:pt x="342" y="1344"/>
                      <a:pt x="342" y="1344"/>
                    </a:cubicBezTo>
                    <a:cubicBezTo>
                      <a:pt x="342" y="1344"/>
                      <a:pt x="342" y="1344"/>
                      <a:pt x="348" y="1340"/>
                    </a:cubicBezTo>
                    <a:cubicBezTo>
                      <a:pt x="353" y="1337"/>
                      <a:pt x="320" y="1312"/>
                      <a:pt x="316" y="1300"/>
                    </a:cubicBezTo>
                    <a:cubicBezTo>
                      <a:pt x="311" y="1288"/>
                      <a:pt x="312" y="1286"/>
                      <a:pt x="316" y="1257"/>
                    </a:cubicBezTo>
                    <a:cubicBezTo>
                      <a:pt x="319" y="1229"/>
                      <a:pt x="327" y="1136"/>
                      <a:pt x="337" y="1080"/>
                    </a:cubicBezTo>
                    <a:cubicBezTo>
                      <a:pt x="346" y="1023"/>
                      <a:pt x="358" y="968"/>
                      <a:pt x="365" y="920"/>
                    </a:cubicBezTo>
                    <a:cubicBezTo>
                      <a:pt x="372" y="871"/>
                      <a:pt x="376" y="792"/>
                      <a:pt x="376" y="792"/>
                    </a:cubicBezTo>
                    <a:cubicBezTo>
                      <a:pt x="376" y="792"/>
                      <a:pt x="380" y="791"/>
                      <a:pt x="387" y="785"/>
                    </a:cubicBezTo>
                    <a:cubicBezTo>
                      <a:pt x="394" y="779"/>
                      <a:pt x="392" y="764"/>
                      <a:pt x="388" y="747"/>
                    </a:cubicBezTo>
                    <a:cubicBezTo>
                      <a:pt x="385" y="729"/>
                      <a:pt x="380" y="656"/>
                      <a:pt x="377" y="621"/>
                    </a:cubicBezTo>
                    <a:cubicBezTo>
                      <a:pt x="373" y="586"/>
                      <a:pt x="359" y="534"/>
                      <a:pt x="359" y="534"/>
                    </a:cubicBezTo>
                    <a:cubicBezTo>
                      <a:pt x="359" y="534"/>
                      <a:pt x="370" y="529"/>
                      <a:pt x="377" y="522"/>
                    </a:cubicBezTo>
                    <a:cubicBezTo>
                      <a:pt x="384" y="516"/>
                      <a:pt x="385" y="500"/>
                      <a:pt x="385" y="500"/>
                    </a:cubicBezTo>
                    <a:cubicBezTo>
                      <a:pt x="385" y="500"/>
                      <a:pt x="428" y="504"/>
                      <a:pt x="446" y="496"/>
                    </a:cubicBezTo>
                    <a:cubicBezTo>
                      <a:pt x="463" y="489"/>
                      <a:pt x="460" y="450"/>
                      <a:pt x="454" y="422"/>
                    </a:cubicBezTo>
                    <a:close/>
                    <a:moveTo>
                      <a:pt x="311" y="458"/>
                    </a:moveTo>
                    <a:cubicBezTo>
                      <a:pt x="311" y="458"/>
                      <a:pt x="330" y="452"/>
                      <a:pt x="330" y="437"/>
                    </a:cubicBezTo>
                    <a:cubicBezTo>
                      <a:pt x="330" y="421"/>
                      <a:pt x="315" y="411"/>
                      <a:pt x="308" y="410"/>
                    </a:cubicBezTo>
                    <a:cubicBezTo>
                      <a:pt x="301" y="410"/>
                      <a:pt x="313" y="399"/>
                      <a:pt x="327" y="411"/>
                    </a:cubicBezTo>
                    <a:cubicBezTo>
                      <a:pt x="342" y="423"/>
                      <a:pt x="353" y="475"/>
                      <a:pt x="353" y="475"/>
                    </a:cubicBezTo>
                    <a:cubicBezTo>
                      <a:pt x="353" y="475"/>
                      <a:pt x="323" y="463"/>
                      <a:pt x="311" y="458"/>
                    </a:cubicBezTo>
                    <a:close/>
                    <a:moveTo>
                      <a:pt x="350" y="540"/>
                    </a:moveTo>
                    <a:cubicBezTo>
                      <a:pt x="350" y="540"/>
                      <a:pt x="352" y="500"/>
                      <a:pt x="353" y="483"/>
                    </a:cubicBezTo>
                    <a:cubicBezTo>
                      <a:pt x="362" y="531"/>
                      <a:pt x="362" y="531"/>
                      <a:pt x="362" y="531"/>
                    </a:cubicBezTo>
                    <a:lnTo>
                      <a:pt x="350" y="54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400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056E78CF-2182-4C56-96D8-377FAB9D27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7148" y="3883970"/>
                <a:ext cx="1030817" cy="2435524"/>
              </a:xfrm>
              <a:custGeom>
                <a:avLst/>
                <a:gdLst>
                  <a:gd name="T0" fmla="*/ 625 w 693"/>
                  <a:gd name="T1" fmla="*/ 1522 h 1641"/>
                  <a:gd name="T2" fmla="*/ 520 w 693"/>
                  <a:gd name="T3" fmla="*/ 985 h 1641"/>
                  <a:gd name="T4" fmla="*/ 498 w 693"/>
                  <a:gd name="T5" fmla="*/ 789 h 1641"/>
                  <a:gd name="T6" fmla="*/ 532 w 693"/>
                  <a:gd name="T7" fmla="*/ 760 h 1641"/>
                  <a:gd name="T8" fmla="*/ 571 w 693"/>
                  <a:gd name="T9" fmla="*/ 506 h 1641"/>
                  <a:gd name="T10" fmla="*/ 505 w 693"/>
                  <a:gd name="T11" fmla="*/ 282 h 1641"/>
                  <a:gd name="T12" fmla="*/ 394 w 693"/>
                  <a:gd name="T13" fmla="*/ 243 h 1641"/>
                  <a:gd name="T14" fmla="*/ 344 w 693"/>
                  <a:gd name="T15" fmla="*/ 214 h 1641"/>
                  <a:gd name="T16" fmla="*/ 341 w 693"/>
                  <a:gd name="T17" fmla="*/ 204 h 1641"/>
                  <a:gd name="T18" fmla="*/ 354 w 693"/>
                  <a:gd name="T19" fmla="*/ 65 h 1641"/>
                  <a:gd name="T20" fmla="*/ 313 w 693"/>
                  <a:gd name="T21" fmla="*/ 0 h 1641"/>
                  <a:gd name="T22" fmla="*/ 228 w 693"/>
                  <a:gd name="T23" fmla="*/ 24 h 1641"/>
                  <a:gd name="T24" fmla="*/ 214 w 693"/>
                  <a:gd name="T25" fmla="*/ 121 h 1641"/>
                  <a:gd name="T26" fmla="*/ 240 w 693"/>
                  <a:gd name="T27" fmla="*/ 200 h 1641"/>
                  <a:gd name="T28" fmla="*/ 240 w 693"/>
                  <a:gd name="T29" fmla="*/ 215 h 1641"/>
                  <a:gd name="T30" fmla="*/ 147 w 693"/>
                  <a:gd name="T31" fmla="*/ 272 h 1641"/>
                  <a:gd name="T32" fmla="*/ 22 w 693"/>
                  <a:gd name="T33" fmla="*/ 531 h 1641"/>
                  <a:gd name="T34" fmla="*/ 113 w 693"/>
                  <a:gd name="T35" fmla="*/ 777 h 1641"/>
                  <a:gd name="T36" fmla="*/ 143 w 693"/>
                  <a:gd name="T37" fmla="*/ 802 h 1641"/>
                  <a:gd name="T38" fmla="*/ 220 w 693"/>
                  <a:gd name="T39" fmla="*/ 1183 h 1641"/>
                  <a:gd name="T40" fmla="*/ 267 w 693"/>
                  <a:gd name="T41" fmla="*/ 1470 h 1641"/>
                  <a:gd name="T42" fmla="*/ 231 w 693"/>
                  <a:gd name="T43" fmla="*/ 1602 h 1641"/>
                  <a:gd name="T44" fmla="*/ 343 w 693"/>
                  <a:gd name="T45" fmla="*/ 1595 h 1641"/>
                  <a:gd name="T46" fmla="*/ 351 w 693"/>
                  <a:gd name="T47" fmla="*/ 1504 h 1641"/>
                  <a:gd name="T48" fmla="*/ 342 w 693"/>
                  <a:gd name="T49" fmla="*/ 1327 h 1641"/>
                  <a:gd name="T50" fmla="*/ 334 w 693"/>
                  <a:gd name="T51" fmla="*/ 1168 h 1641"/>
                  <a:gd name="T52" fmla="*/ 372 w 693"/>
                  <a:gd name="T53" fmla="*/ 991 h 1641"/>
                  <a:gd name="T54" fmla="*/ 495 w 693"/>
                  <a:gd name="T55" fmla="*/ 1455 h 1641"/>
                  <a:gd name="T56" fmla="*/ 553 w 693"/>
                  <a:gd name="T57" fmla="*/ 1595 h 1641"/>
                  <a:gd name="T58" fmla="*/ 693 w 693"/>
                  <a:gd name="T59" fmla="*/ 1628 h 1641"/>
                  <a:gd name="T60" fmla="*/ 115 w 693"/>
                  <a:gd name="T61" fmla="*/ 608 h 1641"/>
                  <a:gd name="T62" fmla="*/ 125 w 693"/>
                  <a:gd name="T63" fmla="*/ 524 h 1641"/>
                  <a:gd name="T64" fmla="*/ 395 w 693"/>
                  <a:gd name="T65" fmla="*/ 690 h 1641"/>
                  <a:gd name="T66" fmla="*/ 314 w 693"/>
                  <a:gd name="T67" fmla="*/ 307 h 1641"/>
                  <a:gd name="T68" fmla="*/ 280 w 693"/>
                  <a:gd name="T69" fmla="*/ 291 h 1641"/>
                  <a:gd name="T70" fmla="*/ 295 w 693"/>
                  <a:gd name="T71" fmla="*/ 485 h 1641"/>
                  <a:gd name="T72" fmla="*/ 274 w 693"/>
                  <a:gd name="T73" fmla="*/ 687 h 1641"/>
                  <a:gd name="T74" fmla="*/ 235 w 693"/>
                  <a:gd name="T75" fmla="*/ 542 h 1641"/>
                  <a:gd name="T76" fmla="*/ 248 w 693"/>
                  <a:gd name="T77" fmla="*/ 225 h 1641"/>
                  <a:gd name="T78" fmla="*/ 334 w 693"/>
                  <a:gd name="T79" fmla="*/ 227 h 1641"/>
                  <a:gd name="T80" fmla="*/ 381 w 693"/>
                  <a:gd name="T81" fmla="*/ 413 h 1641"/>
                  <a:gd name="T82" fmla="*/ 411 w 693"/>
                  <a:gd name="T83" fmla="*/ 689 h 1641"/>
                  <a:gd name="T84" fmla="*/ 473 w 693"/>
                  <a:gd name="T85" fmla="*/ 485 h 1641"/>
                  <a:gd name="T86" fmla="*/ 501 w 693"/>
                  <a:gd name="T87" fmla="*/ 576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3" h="1641">
                    <a:moveTo>
                      <a:pt x="669" y="1590"/>
                    </a:moveTo>
                    <a:cubicBezTo>
                      <a:pt x="650" y="1579"/>
                      <a:pt x="636" y="1550"/>
                      <a:pt x="629" y="1542"/>
                    </a:cubicBezTo>
                    <a:cubicBezTo>
                      <a:pt x="622" y="1535"/>
                      <a:pt x="631" y="1537"/>
                      <a:pt x="625" y="1522"/>
                    </a:cubicBezTo>
                    <a:cubicBezTo>
                      <a:pt x="619" y="1507"/>
                      <a:pt x="600" y="1419"/>
                      <a:pt x="597" y="1391"/>
                    </a:cubicBezTo>
                    <a:cubicBezTo>
                      <a:pt x="593" y="1362"/>
                      <a:pt x="595" y="1265"/>
                      <a:pt x="582" y="1219"/>
                    </a:cubicBezTo>
                    <a:cubicBezTo>
                      <a:pt x="568" y="1173"/>
                      <a:pt x="526" y="1025"/>
                      <a:pt x="520" y="985"/>
                    </a:cubicBezTo>
                    <a:cubicBezTo>
                      <a:pt x="514" y="944"/>
                      <a:pt x="505" y="903"/>
                      <a:pt x="505" y="881"/>
                    </a:cubicBezTo>
                    <a:cubicBezTo>
                      <a:pt x="505" y="858"/>
                      <a:pt x="503" y="843"/>
                      <a:pt x="496" y="827"/>
                    </a:cubicBezTo>
                    <a:cubicBezTo>
                      <a:pt x="490" y="811"/>
                      <a:pt x="498" y="789"/>
                      <a:pt x="498" y="789"/>
                    </a:cubicBezTo>
                    <a:cubicBezTo>
                      <a:pt x="498" y="789"/>
                      <a:pt x="514" y="801"/>
                      <a:pt x="524" y="810"/>
                    </a:cubicBezTo>
                    <a:cubicBezTo>
                      <a:pt x="534" y="819"/>
                      <a:pt x="534" y="805"/>
                      <a:pt x="529" y="785"/>
                    </a:cubicBezTo>
                    <a:cubicBezTo>
                      <a:pt x="524" y="765"/>
                      <a:pt x="527" y="754"/>
                      <a:pt x="532" y="760"/>
                    </a:cubicBezTo>
                    <a:cubicBezTo>
                      <a:pt x="537" y="767"/>
                      <a:pt x="541" y="728"/>
                      <a:pt x="553" y="705"/>
                    </a:cubicBezTo>
                    <a:cubicBezTo>
                      <a:pt x="566" y="681"/>
                      <a:pt x="593" y="633"/>
                      <a:pt x="587" y="606"/>
                    </a:cubicBezTo>
                    <a:cubicBezTo>
                      <a:pt x="581" y="578"/>
                      <a:pt x="578" y="530"/>
                      <a:pt x="571" y="506"/>
                    </a:cubicBezTo>
                    <a:cubicBezTo>
                      <a:pt x="563" y="483"/>
                      <a:pt x="556" y="441"/>
                      <a:pt x="547" y="415"/>
                    </a:cubicBezTo>
                    <a:cubicBezTo>
                      <a:pt x="538" y="389"/>
                      <a:pt x="540" y="376"/>
                      <a:pt x="529" y="350"/>
                    </a:cubicBezTo>
                    <a:cubicBezTo>
                      <a:pt x="517" y="324"/>
                      <a:pt x="505" y="295"/>
                      <a:pt x="505" y="282"/>
                    </a:cubicBezTo>
                    <a:cubicBezTo>
                      <a:pt x="505" y="275"/>
                      <a:pt x="502" y="269"/>
                      <a:pt x="491" y="265"/>
                    </a:cubicBezTo>
                    <a:cubicBezTo>
                      <a:pt x="483" y="261"/>
                      <a:pt x="469" y="258"/>
                      <a:pt x="449" y="255"/>
                    </a:cubicBezTo>
                    <a:cubicBezTo>
                      <a:pt x="428" y="252"/>
                      <a:pt x="409" y="248"/>
                      <a:pt x="394" y="243"/>
                    </a:cubicBezTo>
                    <a:cubicBezTo>
                      <a:pt x="393" y="243"/>
                      <a:pt x="392" y="242"/>
                      <a:pt x="391" y="242"/>
                    </a:cubicBezTo>
                    <a:cubicBezTo>
                      <a:pt x="391" y="242"/>
                      <a:pt x="390" y="242"/>
                      <a:pt x="390" y="242"/>
                    </a:cubicBezTo>
                    <a:cubicBezTo>
                      <a:pt x="370" y="235"/>
                      <a:pt x="344" y="214"/>
                      <a:pt x="344" y="214"/>
                    </a:cubicBezTo>
                    <a:cubicBezTo>
                      <a:pt x="336" y="225"/>
                      <a:pt x="336" y="225"/>
                      <a:pt x="336" y="225"/>
                    </a:cubicBezTo>
                    <a:cubicBezTo>
                      <a:pt x="339" y="221"/>
                      <a:pt x="341" y="218"/>
                      <a:pt x="344" y="214"/>
                    </a:cubicBezTo>
                    <a:cubicBezTo>
                      <a:pt x="341" y="211"/>
                      <a:pt x="336" y="204"/>
                      <a:pt x="341" y="204"/>
                    </a:cubicBezTo>
                    <a:cubicBezTo>
                      <a:pt x="352" y="203"/>
                      <a:pt x="354" y="159"/>
                      <a:pt x="360" y="146"/>
                    </a:cubicBezTo>
                    <a:cubicBezTo>
                      <a:pt x="366" y="133"/>
                      <a:pt x="364" y="124"/>
                      <a:pt x="360" y="112"/>
                    </a:cubicBezTo>
                    <a:cubicBezTo>
                      <a:pt x="356" y="101"/>
                      <a:pt x="364" y="84"/>
                      <a:pt x="354" y="65"/>
                    </a:cubicBezTo>
                    <a:cubicBezTo>
                      <a:pt x="344" y="47"/>
                      <a:pt x="358" y="24"/>
                      <a:pt x="344" y="22"/>
                    </a:cubicBezTo>
                    <a:cubicBezTo>
                      <a:pt x="330" y="20"/>
                      <a:pt x="335" y="3"/>
                      <a:pt x="322" y="3"/>
                    </a:cubicBezTo>
                    <a:cubicBezTo>
                      <a:pt x="318" y="3"/>
                      <a:pt x="315" y="2"/>
                      <a:pt x="313" y="0"/>
                    </a:cubicBezTo>
                    <a:cubicBezTo>
                      <a:pt x="302" y="21"/>
                      <a:pt x="285" y="14"/>
                      <a:pt x="285" y="14"/>
                    </a:cubicBezTo>
                    <a:cubicBezTo>
                      <a:pt x="259" y="8"/>
                      <a:pt x="242" y="14"/>
                      <a:pt x="230" y="23"/>
                    </a:cubicBezTo>
                    <a:cubicBezTo>
                      <a:pt x="230" y="23"/>
                      <a:pt x="229" y="24"/>
                      <a:pt x="228" y="24"/>
                    </a:cubicBezTo>
                    <a:cubicBezTo>
                      <a:pt x="213" y="38"/>
                      <a:pt x="208" y="57"/>
                      <a:pt x="208" y="58"/>
                    </a:cubicBezTo>
                    <a:cubicBezTo>
                      <a:pt x="207" y="65"/>
                      <a:pt x="206" y="72"/>
                      <a:pt x="206" y="77"/>
                    </a:cubicBezTo>
                    <a:cubicBezTo>
                      <a:pt x="208" y="95"/>
                      <a:pt x="213" y="113"/>
                      <a:pt x="214" y="121"/>
                    </a:cubicBezTo>
                    <a:cubicBezTo>
                      <a:pt x="215" y="128"/>
                      <a:pt x="219" y="158"/>
                      <a:pt x="225" y="158"/>
                    </a:cubicBezTo>
                    <a:cubicBezTo>
                      <a:pt x="231" y="158"/>
                      <a:pt x="233" y="159"/>
                      <a:pt x="233" y="159"/>
                    </a:cubicBezTo>
                    <a:cubicBezTo>
                      <a:pt x="233" y="159"/>
                      <a:pt x="240" y="182"/>
                      <a:pt x="240" y="200"/>
                    </a:cubicBezTo>
                    <a:cubicBezTo>
                      <a:pt x="240" y="208"/>
                      <a:pt x="240" y="212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24" y="238"/>
                      <a:pt x="206" y="246"/>
                    </a:cubicBezTo>
                    <a:cubicBezTo>
                      <a:pt x="188" y="255"/>
                      <a:pt x="162" y="268"/>
                      <a:pt x="147" y="272"/>
                    </a:cubicBezTo>
                    <a:cubicBezTo>
                      <a:pt x="136" y="275"/>
                      <a:pt x="124" y="279"/>
                      <a:pt x="115" y="285"/>
                    </a:cubicBezTo>
                    <a:cubicBezTo>
                      <a:pt x="103" y="293"/>
                      <a:pt x="93" y="305"/>
                      <a:pt x="89" y="326"/>
                    </a:cubicBezTo>
                    <a:cubicBezTo>
                      <a:pt x="82" y="365"/>
                      <a:pt x="42" y="495"/>
                      <a:pt x="22" y="531"/>
                    </a:cubicBezTo>
                    <a:cubicBezTo>
                      <a:pt x="3" y="567"/>
                      <a:pt x="0" y="616"/>
                      <a:pt x="20" y="646"/>
                    </a:cubicBezTo>
                    <a:cubicBezTo>
                      <a:pt x="39" y="676"/>
                      <a:pt x="86" y="750"/>
                      <a:pt x="93" y="760"/>
                    </a:cubicBezTo>
                    <a:cubicBezTo>
                      <a:pt x="100" y="770"/>
                      <a:pt x="102" y="778"/>
                      <a:pt x="113" y="777"/>
                    </a:cubicBezTo>
                    <a:cubicBezTo>
                      <a:pt x="113" y="777"/>
                      <a:pt x="114" y="776"/>
                      <a:pt x="115" y="776"/>
                    </a:cubicBezTo>
                    <a:cubicBezTo>
                      <a:pt x="124" y="776"/>
                      <a:pt x="130" y="777"/>
                      <a:pt x="130" y="777"/>
                    </a:cubicBezTo>
                    <a:cubicBezTo>
                      <a:pt x="130" y="777"/>
                      <a:pt x="135" y="796"/>
                      <a:pt x="143" y="802"/>
                    </a:cubicBezTo>
                    <a:cubicBezTo>
                      <a:pt x="151" y="808"/>
                      <a:pt x="161" y="828"/>
                      <a:pt x="163" y="821"/>
                    </a:cubicBezTo>
                    <a:cubicBezTo>
                      <a:pt x="166" y="814"/>
                      <a:pt x="173" y="872"/>
                      <a:pt x="180" y="903"/>
                    </a:cubicBezTo>
                    <a:cubicBezTo>
                      <a:pt x="187" y="934"/>
                      <a:pt x="220" y="1152"/>
                      <a:pt x="220" y="1183"/>
                    </a:cubicBezTo>
                    <a:cubicBezTo>
                      <a:pt x="220" y="1214"/>
                      <a:pt x="232" y="1246"/>
                      <a:pt x="231" y="1268"/>
                    </a:cubicBezTo>
                    <a:cubicBezTo>
                      <a:pt x="230" y="1291"/>
                      <a:pt x="235" y="1349"/>
                      <a:pt x="236" y="1381"/>
                    </a:cubicBezTo>
                    <a:cubicBezTo>
                      <a:pt x="237" y="1413"/>
                      <a:pt x="267" y="1447"/>
                      <a:pt x="267" y="1470"/>
                    </a:cubicBezTo>
                    <a:cubicBezTo>
                      <a:pt x="267" y="1494"/>
                      <a:pt x="260" y="1505"/>
                      <a:pt x="263" y="1519"/>
                    </a:cubicBezTo>
                    <a:cubicBezTo>
                      <a:pt x="267" y="1532"/>
                      <a:pt x="266" y="1542"/>
                      <a:pt x="251" y="1558"/>
                    </a:cubicBezTo>
                    <a:cubicBezTo>
                      <a:pt x="236" y="1574"/>
                      <a:pt x="230" y="1589"/>
                      <a:pt x="231" y="1602"/>
                    </a:cubicBezTo>
                    <a:cubicBezTo>
                      <a:pt x="232" y="1614"/>
                      <a:pt x="236" y="1619"/>
                      <a:pt x="266" y="1620"/>
                    </a:cubicBezTo>
                    <a:cubicBezTo>
                      <a:pt x="296" y="1621"/>
                      <a:pt x="324" y="1613"/>
                      <a:pt x="324" y="1605"/>
                    </a:cubicBezTo>
                    <a:cubicBezTo>
                      <a:pt x="324" y="1598"/>
                      <a:pt x="334" y="1595"/>
                      <a:pt x="343" y="1595"/>
                    </a:cubicBezTo>
                    <a:cubicBezTo>
                      <a:pt x="351" y="1595"/>
                      <a:pt x="350" y="1587"/>
                      <a:pt x="346" y="1569"/>
                    </a:cubicBezTo>
                    <a:cubicBezTo>
                      <a:pt x="343" y="1552"/>
                      <a:pt x="330" y="1528"/>
                      <a:pt x="338" y="1531"/>
                    </a:cubicBezTo>
                    <a:cubicBezTo>
                      <a:pt x="345" y="1533"/>
                      <a:pt x="351" y="1528"/>
                      <a:pt x="351" y="1504"/>
                    </a:cubicBezTo>
                    <a:cubicBezTo>
                      <a:pt x="351" y="1479"/>
                      <a:pt x="355" y="1471"/>
                      <a:pt x="344" y="1457"/>
                    </a:cubicBezTo>
                    <a:cubicBezTo>
                      <a:pt x="333" y="1442"/>
                      <a:pt x="335" y="1415"/>
                      <a:pt x="338" y="1392"/>
                    </a:cubicBezTo>
                    <a:cubicBezTo>
                      <a:pt x="340" y="1370"/>
                      <a:pt x="348" y="1354"/>
                      <a:pt x="342" y="1327"/>
                    </a:cubicBezTo>
                    <a:cubicBezTo>
                      <a:pt x="335" y="1299"/>
                      <a:pt x="334" y="1266"/>
                      <a:pt x="338" y="1252"/>
                    </a:cubicBezTo>
                    <a:cubicBezTo>
                      <a:pt x="342" y="1239"/>
                      <a:pt x="339" y="1222"/>
                      <a:pt x="329" y="1211"/>
                    </a:cubicBezTo>
                    <a:cubicBezTo>
                      <a:pt x="319" y="1200"/>
                      <a:pt x="334" y="1180"/>
                      <a:pt x="334" y="1168"/>
                    </a:cubicBezTo>
                    <a:cubicBezTo>
                      <a:pt x="334" y="1156"/>
                      <a:pt x="330" y="1104"/>
                      <a:pt x="337" y="1052"/>
                    </a:cubicBezTo>
                    <a:cubicBezTo>
                      <a:pt x="343" y="999"/>
                      <a:pt x="344" y="960"/>
                      <a:pt x="345" y="946"/>
                    </a:cubicBezTo>
                    <a:cubicBezTo>
                      <a:pt x="346" y="933"/>
                      <a:pt x="354" y="939"/>
                      <a:pt x="372" y="991"/>
                    </a:cubicBezTo>
                    <a:cubicBezTo>
                      <a:pt x="391" y="1043"/>
                      <a:pt x="438" y="1205"/>
                      <a:pt x="447" y="1241"/>
                    </a:cubicBezTo>
                    <a:cubicBezTo>
                      <a:pt x="454" y="1272"/>
                      <a:pt x="480" y="1385"/>
                      <a:pt x="491" y="1436"/>
                    </a:cubicBezTo>
                    <a:cubicBezTo>
                      <a:pt x="493" y="1444"/>
                      <a:pt x="494" y="1451"/>
                      <a:pt x="495" y="1455"/>
                    </a:cubicBezTo>
                    <a:cubicBezTo>
                      <a:pt x="501" y="1486"/>
                      <a:pt x="509" y="1548"/>
                      <a:pt x="517" y="1548"/>
                    </a:cubicBezTo>
                    <a:cubicBezTo>
                      <a:pt x="526" y="1548"/>
                      <a:pt x="524" y="1554"/>
                      <a:pt x="525" y="1572"/>
                    </a:cubicBezTo>
                    <a:cubicBezTo>
                      <a:pt x="526" y="1589"/>
                      <a:pt x="543" y="1592"/>
                      <a:pt x="553" y="1595"/>
                    </a:cubicBezTo>
                    <a:cubicBezTo>
                      <a:pt x="563" y="1599"/>
                      <a:pt x="566" y="1589"/>
                      <a:pt x="566" y="1589"/>
                    </a:cubicBezTo>
                    <a:cubicBezTo>
                      <a:pt x="566" y="1589"/>
                      <a:pt x="582" y="1623"/>
                      <a:pt x="610" y="1626"/>
                    </a:cubicBezTo>
                    <a:cubicBezTo>
                      <a:pt x="639" y="1630"/>
                      <a:pt x="693" y="1641"/>
                      <a:pt x="693" y="1628"/>
                    </a:cubicBezTo>
                    <a:cubicBezTo>
                      <a:pt x="693" y="1614"/>
                      <a:pt x="687" y="1602"/>
                      <a:pt x="669" y="1590"/>
                    </a:cubicBezTo>
                    <a:close/>
                    <a:moveTo>
                      <a:pt x="128" y="644"/>
                    </a:moveTo>
                    <a:cubicBezTo>
                      <a:pt x="128" y="632"/>
                      <a:pt x="122" y="619"/>
                      <a:pt x="115" y="608"/>
                    </a:cubicBezTo>
                    <a:cubicBezTo>
                      <a:pt x="105" y="594"/>
                      <a:pt x="95" y="582"/>
                      <a:pt x="99" y="575"/>
                    </a:cubicBezTo>
                    <a:cubicBezTo>
                      <a:pt x="105" y="563"/>
                      <a:pt x="110" y="563"/>
                      <a:pt x="115" y="554"/>
                    </a:cubicBezTo>
                    <a:cubicBezTo>
                      <a:pt x="118" y="549"/>
                      <a:pt x="121" y="541"/>
                      <a:pt x="125" y="524"/>
                    </a:cubicBezTo>
                    <a:cubicBezTo>
                      <a:pt x="124" y="559"/>
                      <a:pt x="136" y="611"/>
                      <a:pt x="128" y="644"/>
                    </a:cubicBezTo>
                    <a:close/>
                    <a:moveTo>
                      <a:pt x="411" y="689"/>
                    </a:moveTo>
                    <a:cubicBezTo>
                      <a:pt x="407" y="690"/>
                      <a:pt x="402" y="690"/>
                      <a:pt x="395" y="690"/>
                    </a:cubicBezTo>
                    <a:cubicBezTo>
                      <a:pt x="395" y="685"/>
                      <a:pt x="395" y="680"/>
                      <a:pt x="393" y="674"/>
                    </a:cubicBezTo>
                    <a:cubicBezTo>
                      <a:pt x="389" y="655"/>
                      <a:pt x="367" y="523"/>
                      <a:pt x="351" y="448"/>
                    </a:cubicBezTo>
                    <a:cubicBezTo>
                      <a:pt x="335" y="373"/>
                      <a:pt x="318" y="317"/>
                      <a:pt x="314" y="307"/>
                    </a:cubicBezTo>
                    <a:cubicBezTo>
                      <a:pt x="310" y="297"/>
                      <a:pt x="323" y="293"/>
                      <a:pt x="323" y="293"/>
                    </a:cubicBezTo>
                    <a:cubicBezTo>
                      <a:pt x="299" y="269"/>
                      <a:pt x="299" y="269"/>
                      <a:pt x="299" y="269"/>
                    </a:cubicBezTo>
                    <a:cubicBezTo>
                      <a:pt x="288" y="274"/>
                      <a:pt x="280" y="291"/>
                      <a:pt x="280" y="291"/>
                    </a:cubicBezTo>
                    <a:cubicBezTo>
                      <a:pt x="280" y="291"/>
                      <a:pt x="292" y="299"/>
                      <a:pt x="294" y="307"/>
                    </a:cubicBezTo>
                    <a:cubicBezTo>
                      <a:pt x="296" y="315"/>
                      <a:pt x="292" y="325"/>
                      <a:pt x="286" y="343"/>
                    </a:cubicBezTo>
                    <a:cubicBezTo>
                      <a:pt x="281" y="362"/>
                      <a:pt x="288" y="443"/>
                      <a:pt x="295" y="485"/>
                    </a:cubicBezTo>
                    <a:cubicBezTo>
                      <a:pt x="302" y="527"/>
                      <a:pt x="315" y="621"/>
                      <a:pt x="323" y="669"/>
                    </a:cubicBezTo>
                    <a:cubicBezTo>
                      <a:pt x="324" y="677"/>
                      <a:pt x="326" y="683"/>
                      <a:pt x="327" y="689"/>
                    </a:cubicBezTo>
                    <a:cubicBezTo>
                      <a:pt x="308" y="688"/>
                      <a:pt x="289" y="687"/>
                      <a:pt x="274" y="687"/>
                    </a:cubicBezTo>
                    <a:cubicBezTo>
                      <a:pt x="232" y="687"/>
                      <a:pt x="191" y="692"/>
                      <a:pt x="191" y="692"/>
                    </a:cubicBezTo>
                    <a:cubicBezTo>
                      <a:pt x="191" y="692"/>
                      <a:pt x="199" y="672"/>
                      <a:pt x="212" y="643"/>
                    </a:cubicBezTo>
                    <a:cubicBezTo>
                      <a:pt x="224" y="615"/>
                      <a:pt x="226" y="589"/>
                      <a:pt x="235" y="542"/>
                    </a:cubicBezTo>
                    <a:cubicBezTo>
                      <a:pt x="245" y="495"/>
                      <a:pt x="237" y="463"/>
                      <a:pt x="237" y="406"/>
                    </a:cubicBezTo>
                    <a:cubicBezTo>
                      <a:pt x="237" y="361"/>
                      <a:pt x="234" y="300"/>
                      <a:pt x="231" y="263"/>
                    </a:cubicBezTo>
                    <a:cubicBezTo>
                      <a:pt x="231" y="257"/>
                      <a:pt x="231" y="235"/>
                      <a:pt x="248" y="225"/>
                    </a:cubicBezTo>
                    <a:cubicBezTo>
                      <a:pt x="257" y="236"/>
                      <a:pt x="268" y="248"/>
                      <a:pt x="281" y="257"/>
                    </a:cubicBezTo>
                    <a:cubicBezTo>
                      <a:pt x="304" y="273"/>
                      <a:pt x="306" y="261"/>
                      <a:pt x="320" y="244"/>
                    </a:cubicBezTo>
                    <a:cubicBezTo>
                      <a:pt x="326" y="237"/>
                      <a:pt x="330" y="232"/>
                      <a:pt x="334" y="227"/>
                    </a:cubicBezTo>
                    <a:cubicBezTo>
                      <a:pt x="334" y="227"/>
                      <a:pt x="334" y="227"/>
                      <a:pt x="334" y="227"/>
                    </a:cubicBezTo>
                    <a:cubicBezTo>
                      <a:pt x="353" y="218"/>
                      <a:pt x="370" y="255"/>
                      <a:pt x="370" y="255"/>
                    </a:cubicBezTo>
                    <a:cubicBezTo>
                      <a:pt x="382" y="288"/>
                      <a:pt x="381" y="349"/>
                      <a:pt x="381" y="413"/>
                    </a:cubicBezTo>
                    <a:cubicBezTo>
                      <a:pt x="381" y="478"/>
                      <a:pt x="393" y="542"/>
                      <a:pt x="406" y="589"/>
                    </a:cubicBezTo>
                    <a:cubicBezTo>
                      <a:pt x="418" y="636"/>
                      <a:pt x="437" y="678"/>
                      <a:pt x="437" y="678"/>
                    </a:cubicBezTo>
                    <a:cubicBezTo>
                      <a:pt x="437" y="678"/>
                      <a:pt x="426" y="684"/>
                      <a:pt x="411" y="689"/>
                    </a:cubicBezTo>
                    <a:close/>
                    <a:moveTo>
                      <a:pt x="491" y="631"/>
                    </a:moveTo>
                    <a:cubicBezTo>
                      <a:pt x="489" y="627"/>
                      <a:pt x="490" y="600"/>
                      <a:pt x="484" y="579"/>
                    </a:cubicBezTo>
                    <a:cubicBezTo>
                      <a:pt x="477" y="556"/>
                      <a:pt x="474" y="524"/>
                      <a:pt x="473" y="485"/>
                    </a:cubicBezTo>
                    <a:cubicBezTo>
                      <a:pt x="473" y="485"/>
                      <a:pt x="482" y="518"/>
                      <a:pt x="491" y="538"/>
                    </a:cubicBezTo>
                    <a:cubicBezTo>
                      <a:pt x="495" y="547"/>
                      <a:pt x="498" y="553"/>
                      <a:pt x="501" y="553"/>
                    </a:cubicBezTo>
                    <a:cubicBezTo>
                      <a:pt x="511" y="556"/>
                      <a:pt x="512" y="570"/>
                      <a:pt x="501" y="576"/>
                    </a:cubicBezTo>
                    <a:cubicBezTo>
                      <a:pt x="490" y="582"/>
                      <a:pt x="498" y="624"/>
                      <a:pt x="493" y="630"/>
                    </a:cubicBezTo>
                    <a:cubicBezTo>
                      <a:pt x="492" y="631"/>
                      <a:pt x="491" y="631"/>
                      <a:pt x="491" y="63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 sz="240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246C495-F563-4174-9FA2-F33BF7E682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681"/>
                <a:ext cx="0" cy="915847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7F11D7-50FC-43B6-92E3-7C5F54AFD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35" y="3288653"/>
                <a:ext cx="3767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E3E1FF6-A7C9-42A8-A3C7-29A22B71F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5626" y="3288653"/>
                <a:ext cx="42293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395A3BD-17EE-4AAB-AC4D-E06A6B908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9496" y="4799038"/>
                <a:ext cx="743404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DC6F06A-3E73-4EDC-90A6-6FE81533F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7042" y="4799038"/>
                <a:ext cx="714912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E0A6ED-D1B8-4E41-B171-74A7A5A70120}"/>
                </a:ext>
              </a:extLst>
            </p:cNvPr>
            <p:cNvGrpSpPr/>
            <p:nvPr/>
          </p:nvGrpSpPr>
          <p:grpSpPr>
            <a:xfrm>
              <a:off x="1818063" y="2647395"/>
              <a:ext cx="3005927" cy="881602"/>
              <a:chOff x="2509781" y="1403419"/>
              <a:chExt cx="3005927" cy="88160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FD44F7-26A2-4B83-B973-CBBAE4852327}"/>
                  </a:ext>
                </a:extLst>
              </p:cNvPr>
              <p:cNvSpPr/>
              <p:nvPr/>
            </p:nvSpPr>
            <p:spPr>
              <a:xfrm>
                <a:off x="3130107" y="1617465"/>
                <a:ext cx="2385601" cy="667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Gregorius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Edwinto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Gunarto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19103477</a:t>
                </a: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1D2D31F6-2C6E-4189-8885-614613A9BDE8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E46851-5D01-4E3D-AA55-36F7DFFBE291}"/>
                </a:ext>
              </a:extLst>
            </p:cNvPr>
            <p:cNvGrpSpPr/>
            <p:nvPr/>
          </p:nvGrpSpPr>
          <p:grpSpPr>
            <a:xfrm>
              <a:off x="4591673" y="1687099"/>
              <a:ext cx="3204914" cy="993204"/>
              <a:chOff x="2509781" y="1403419"/>
              <a:chExt cx="3204914" cy="99320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54BE0F9-46F1-41A0-8DFE-C8A89679B643}"/>
                  </a:ext>
                </a:extLst>
              </p:cNvPr>
              <p:cNvSpPr/>
              <p:nvPr/>
            </p:nvSpPr>
            <p:spPr>
              <a:xfrm>
                <a:off x="3326369" y="1729068"/>
                <a:ext cx="2388326" cy="66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Nama: Rezi Sandani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21101041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9F9319F-A41E-4263-BA8C-6BB5DCF191F5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E7FEFCA-DCA9-4ECF-BC64-53C8408B46E0}"/>
                </a:ext>
              </a:extLst>
            </p:cNvPr>
            <p:cNvGrpSpPr/>
            <p:nvPr/>
          </p:nvGrpSpPr>
          <p:grpSpPr>
            <a:xfrm>
              <a:off x="7661167" y="2722198"/>
              <a:ext cx="3378838" cy="881602"/>
              <a:chOff x="2509781" y="1403419"/>
              <a:chExt cx="3378838" cy="88160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701DB36-A5D8-471A-9835-507033B80CC2}"/>
                  </a:ext>
                </a:extLst>
              </p:cNvPr>
              <p:cNvSpPr/>
              <p:nvPr/>
            </p:nvSpPr>
            <p:spPr>
              <a:xfrm>
                <a:off x="3130107" y="1617465"/>
                <a:ext cx="2758512" cy="667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I Gusti Ngurah Agung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Gede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Wiradana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: 20104155</a:t>
                </a:r>
              </a:p>
            </p:txBody>
          </p:sp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C7D69268-E021-4B74-A55C-D69EEBEA4140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77F6BCC-3C1B-473B-8AC8-FEC17D8ABE5B}"/>
                </a:ext>
              </a:extLst>
            </p:cNvPr>
            <p:cNvGrpSpPr/>
            <p:nvPr/>
          </p:nvGrpSpPr>
          <p:grpSpPr>
            <a:xfrm>
              <a:off x="8992660" y="4290158"/>
              <a:ext cx="3008653" cy="881602"/>
              <a:chOff x="2509781" y="1403419"/>
              <a:chExt cx="3008653" cy="88160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EF4FC-C10B-4936-B51B-A63DF20B1739}"/>
                  </a:ext>
                </a:extLst>
              </p:cNvPr>
              <p:cNvSpPr/>
              <p:nvPr/>
            </p:nvSpPr>
            <p:spPr>
              <a:xfrm>
                <a:off x="3130108" y="1617465"/>
                <a:ext cx="2388326" cy="667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fi-FI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Hilarion Jillian Devin Sahadoen Nim: 19103504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F4C8B276-8074-4A35-95E6-40B451724A24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59ECF00-CBD7-4455-BD46-6D295D6D56C2}"/>
                </a:ext>
              </a:extLst>
            </p:cNvPr>
            <p:cNvGrpSpPr/>
            <p:nvPr/>
          </p:nvGrpSpPr>
          <p:grpSpPr>
            <a:xfrm>
              <a:off x="510519" y="4239155"/>
              <a:ext cx="3005931" cy="881023"/>
              <a:chOff x="2509781" y="1403419"/>
              <a:chExt cx="3005931" cy="88102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9BDA390-C1D7-4AD8-A5EF-F898DBB0DB9A}"/>
                  </a:ext>
                </a:extLst>
              </p:cNvPr>
              <p:cNvSpPr/>
              <p:nvPr/>
            </p:nvSpPr>
            <p:spPr>
              <a:xfrm>
                <a:off x="3130108" y="1617465"/>
                <a:ext cx="2385604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-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</a:t>
                </a:r>
              </a:p>
            </p:txBody>
          </p:sp>
          <p:sp>
            <p:nvSpPr>
              <p:cNvPr id="46" name="Isosceles Triangle 45">
                <a:extLst>
                  <a:ext uri="{FF2B5EF4-FFF2-40B4-BE49-F238E27FC236}">
                    <a16:creationId xmlns:a16="http://schemas.microsoft.com/office/drawing/2014/main" id="{B7B82E94-1924-4305-B9F6-6AAC5A3BF82E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1684B0-7E7F-48BD-863D-AD0C306E02FF}"/>
              </a:ext>
            </a:extLst>
          </p:cNvPr>
          <p:cNvSpPr txBox="1"/>
          <p:nvPr/>
        </p:nvSpPr>
        <p:spPr>
          <a:xfrm>
            <a:off x="1370340" y="611331"/>
            <a:ext cx="9451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Poppins ExtraBold" panose="00000900000000000000" pitchFamily="2" charset="0"/>
              </a:rPr>
              <a:t>Presentation By:</a:t>
            </a:r>
            <a:endParaRPr lang="en-GB" sz="44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Poppins ExtraBold" panose="00000900000000000000" pitchFamily="2" charset="0"/>
            </a:endParaRP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59E27267-B7EF-A610-5151-918F61913260}"/>
              </a:ext>
            </a:extLst>
          </p:cNvPr>
          <p:cNvSpPr>
            <a:spLocks noEditPoints="1"/>
          </p:cNvSpPr>
          <p:nvPr/>
        </p:nvSpPr>
        <p:spPr bwMode="auto">
          <a:xfrm>
            <a:off x="3996816" y="3867972"/>
            <a:ext cx="700910" cy="2214773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F204945-F864-4FB5-0F4C-9CD774F241B7}"/>
              </a:ext>
            </a:extLst>
          </p:cNvPr>
          <p:cNvSpPr>
            <a:spLocks noEditPoints="1"/>
          </p:cNvSpPr>
          <p:nvPr/>
        </p:nvSpPr>
        <p:spPr bwMode="auto">
          <a:xfrm>
            <a:off x="6554075" y="3955965"/>
            <a:ext cx="734785" cy="2290704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4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2983EB-0D20-9117-E199-80C817D7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3" y="6282229"/>
            <a:ext cx="1546994" cy="403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8FE790-BE13-2C8E-F5FB-4CD53312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753" y="6282229"/>
            <a:ext cx="1546994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5370972-4680-4338-82DB-2F2CF23349D4}"/>
              </a:ext>
            </a:extLst>
          </p:cNvPr>
          <p:cNvSpPr txBox="1"/>
          <p:nvPr/>
        </p:nvSpPr>
        <p:spPr>
          <a:xfrm>
            <a:off x="5871481" y="1566157"/>
            <a:ext cx="5039423" cy="1096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gradFill flip="none" rotWithShape="1">
                  <a:gsLst>
                    <a:gs pos="32000">
                      <a:schemeClr val="accent1"/>
                    </a:gs>
                    <a:gs pos="0">
                      <a:schemeClr val="accent1"/>
                    </a:gs>
                    <a:gs pos="65000">
                      <a:schemeClr val="accent4"/>
                    </a:gs>
                  </a:gsLst>
                  <a:lin ang="1200000" scaled="0"/>
                  <a:tileRect/>
                </a:gradFill>
                <a:latin typeface="Bebas Neue" panose="020B0606020202050201" pitchFamily="34" charset="0"/>
                <a:cs typeface="Teko" panose="02000000000000000000" pitchFamily="2" charset="0"/>
              </a:rPr>
              <a:t>01.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Coffee shop kami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memanfaatkan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peluang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bisnis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kopi yang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konsep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berbeda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kopi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berbagai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daerah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3600" dirty="0">
              <a:gradFill flip="none" rotWithShape="1">
                <a:gsLst>
                  <a:gs pos="32000">
                    <a:schemeClr val="accent1"/>
                  </a:gs>
                  <a:gs pos="0">
                    <a:schemeClr val="accent1"/>
                  </a:gs>
                  <a:gs pos="65000">
                    <a:schemeClr val="accent4"/>
                  </a:gs>
                </a:gsLst>
                <a:lin ang="1200000" scaled="0"/>
                <a:tileRect/>
              </a:gradFill>
              <a:latin typeface="Bebas Neue" panose="020B0606020202050201" pitchFamily="34" charset="0"/>
              <a:cs typeface="Tek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66B40F-FFEC-416C-BBBB-F577187A7661}"/>
              </a:ext>
            </a:extLst>
          </p:cNvPr>
          <p:cNvSpPr txBox="1"/>
          <p:nvPr/>
        </p:nvSpPr>
        <p:spPr>
          <a:xfrm>
            <a:off x="6657404" y="4875756"/>
            <a:ext cx="5039423" cy="160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gradFill flip="none" rotWithShape="1">
                  <a:gsLst>
                    <a:gs pos="32000">
                      <a:schemeClr val="accent1"/>
                    </a:gs>
                    <a:gs pos="0">
                      <a:schemeClr val="accent1"/>
                    </a:gs>
                    <a:gs pos="65000">
                      <a:schemeClr val="accent4"/>
                    </a:gs>
                  </a:gsLst>
                  <a:lin ang="1200000" scaled="0"/>
                  <a:tileRect/>
                </a:gradFill>
                <a:latin typeface="Bebas Neue" panose="020B0606020202050201" pitchFamily="34" charset="0"/>
                <a:cs typeface="Teko" panose="02000000000000000000" pitchFamily="2" charset="0"/>
              </a:rPr>
              <a:t>03.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Teknik marketing dan promo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program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loyalitas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media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 branding yang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kuat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ID" sz="3600" dirty="0">
              <a:gradFill flip="none" rotWithShape="1">
                <a:gsLst>
                  <a:gs pos="32000">
                    <a:schemeClr val="accent1"/>
                  </a:gs>
                  <a:gs pos="0">
                    <a:schemeClr val="accent1"/>
                  </a:gs>
                  <a:gs pos="65000">
                    <a:schemeClr val="accent4"/>
                  </a:gs>
                </a:gsLst>
                <a:lin ang="1200000" scaled="0"/>
                <a:tileRect/>
              </a:gradFill>
              <a:latin typeface="Bebas Neue" panose="020B0606020202050201" pitchFamily="34" charset="0"/>
              <a:cs typeface="Teko" panose="02000000000000000000" pitchFamily="2" charset="0"/>
            </a:endParaRPr>
          </a:p>
        </p:txBody>
      </p:sp>
      <p:sp>
        <p:nvSpPr>
          <p:cNvPr id="67" name="Freeform 17">
            <a:extLst>
              <a:ext uri="{FF2B5EF4-FFF2-40B4-BE49-F238E27FC236}">
                <a16:creationId xmlns:a16="http://schemas.microsoft.com/office/drawing/2014/main" id="{3AE04F83-94C1-4528-B6BD-CBDFBC0E7716}"/>
              </a:ext>
            </a:extLst>
          </p:cNvPr>
          <p:cNvSpPr>
            <a:spLocks/>
          </p:cNvSpPr>
          <p:nvPr/>
        </p:nvSpPr>
        <p:spPr bwMode="auto">
          <a:xfrm>
            <a:off x="6391628" y="3106252"/>
            <a:ext cx="4685782" cy="1460323"/>
          </a:xfrm>
          <a:prstGeom prst="roundRect">
            <a:avLst>
              <a:gd name="adj" fmla="val 6495"/>
            </a:avLst>
          </a:prstGeom>
          <a:gradFill>
            <a:gsLst>
              <a:gs pos="0">
                <a:schemeClr val="accent1">
                  <a:alpha val="4000"/>
                  <a:lumMod val="98000"/>
                </a:schemeClr>
              </a:gs>
              <a:gs pos="100000">
                <a:schemeClr val="accent5">
                  <a:alpha val="12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10000">
                  <a:schemeClr val="accent1">
                    <a:alpha val="1500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51E713-C637-407B-B36E-48BF0131848E}"/>
              </a:ext>
            </a:extLst>
          </p:cNvPr>
          <p:cNvSpPr/>
          <p:nvPr/>
        </p:nvSpPr>
        <p:spPr>
          <a:xfrm>
            <a:off x="11639038" y="5852604"/>
            <a:ext cx="493334" cy="49333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426F8E3-1FDA-4410-BA17-406FEEA81197}"/>
              </a:ext>
            </a:extLst>
          </p:cNvPr>
          <p:cNvSpPr/>
          <p:nvPr/>
        </p:nvSpPr>
        <p:spPr>
          <a:xfrm>
            <a:off x="5406128" y="4202945"/>
            <a:ext cx="347494" cy="34749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9D8CCD5-1595-4F27-BFDC-BE79B491B11F}"/>
              </a:ext>
            </a:extLst>
          </p:cNvPr>
          <p:cNvSpPr/>
          <p:nvPr/>
        </p:nvSpPr>
        <p:spPr>
          <a:xfrm>
            <a:off x="355380" y="3953168"/>
            <a:ext cx="493334" cy="493335"/>
          </a:xfrm>
          <a:prstGeom prst="ellipse">
            <a:avLst/>
          </a:prstGeom>
          <a:solidFill>
            <a:schemeClr val="accent4"/>
          </a:solidFill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AEDE317-3A52-4C1E-A801-0611AF5C619A}"/>
              </a:ext>
            </a:extLst>
          </p:cNvPr>
          <p:cNvSpPr/>
          <p:nvPr/>
        </p:nvSpPr>
        <p:spPr>
          <a:xfrm>
            <a:off x="9765853" y="206156"/>
            <a:ext cx="416070" cy="4160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74E7DA-98E5-4702-A0B4-57F57B155773}"/>
              </a:ext>
            </a:extLst>
          </p:cNvPr>
          <p:cNvSpPr txBox="1"/>
          <p:nvPr/>
        </p:nvSpPr>
        <p:spPr>
          <a:xfrm>
            <a:off x="6443450" y="3395347"/>
            <a:ext cx="4537659" cy="84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gradFill flip="none" rotWithShape="1">
                  <a:gsLst>
                    <a:gs pos="32000">
                      <a:schemeClr val="accent1"/>
                    </a:gs>
                    <a:gs pos="0">
                      <a:schemeClr val="accent1"/>
                    </a:gs>
                    <a:gs pos="65000">
                      <a:schemeClr val="accent4"/>
                    </a:gs>
                  </a:gsLst>
                  <a:lin ang="1200000" scaled="0"/>
                  <a:tileRect/>
                </a:gradFill>
                <a:latin typeface="Bebas Neue" panose="020B0606020202050201" pitchFamily="34" charset="0"/>
                <a:cs typeface="Teko" panose="02000000000000000000" pitchFamily="2" charset="0"/>
              </a:rPr>
              <a:t>02. 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Kami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menargetkan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mahasiswa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pekerja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dan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pecinta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kopi.</a:t>
            </a:r>
            <a:endParaRPr lang="en-ID" sz="3600" dirty="0">
              <a:gradFill flip="none" rotWithShape="1">
                <a:gsLst>
                  <a:gs pos="32000">
                    <a:schemeClr val="accent1"/>
                  </a:gs>
                  <a:gs pos="0">
                    <a:schemeClr val="accent1"/>
                  </a:gs>
                  <a:gs pos="65000">
                    <a:schemeClr val="accent4"/>
                  </a:gs>
                </a:gsLst>
                <a:lin ang="1200000" scaled="0"/>
                <a:tileRect/>
              </a:gradFill>
              <a:latin typeface="Bebas Neue" panose="020B0606020202050201" pitchFamily="34" charset="0"/>
              <a:cs typeface="Teko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DE3BB9-9EDF-42C1-80F8-BB591DDC04B2}"/>
              </a:ext>
            </a:extLst>
          </p:cNvPr>
          <p:cNvSpPr txBox="1"/>
          <p:nvPr/>
        </p:nvSpPr>
        <p:spPr>
          <a:xfrm>
            <a:off x="437795" y="6139643"/>
            <a:ext cx="2454696" cy="3154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  <a:cs typeface="Calibri Light" panose="020F0302020204030204" pitchFamily="34" charset="0"/>
              </a:rPr>
              <a:t>www.website.com</a:t>
            </a:r>
          </a:p>
        </p:txBody>
      </p:sp>
      <p:grpSp>
        <p:nvGrpSpPr>
          <p:cNvPr id="70" name="Graphic 3">
            <a:extLst>
              <a:ext uri="{FF2B5EF4-FFF2-40B4-BE49-F238E27FC236}">
                <a16:creationId xmlns:a16="http://schemas.microsoft.com/office/drawing/2014/main" id="{2C3D0B9C-A665-4C74-BCA6-80B321E4B5A2}"/>
              </a:ext>
            </a:extLst>
          </p:cNvPr>
          <p:cNvGrpSpPr/>
          <p:nvPr/>
        </p:nvGrpSpPr>
        <p:grpSpPr>
          <a:xfrm rot="21281441" flipH="1">
            <a:off x="2194726" y="6288343"/>
            <a:ext cx="13213298" cy="4198462"/>
            <a:chOff x="-1194178" y="4665972"/>
            <a:chExt cx="7224236" cy="3413286"/>
          </a:xfrm>
          <a:gradFill>
            <a:gsLst>
              <a:gs pos="32000">
                <a:schemeClr val="accent4">
                  <a:alpha val="0"/>
                </a:schemeClr>
              </a:gs>
              <a:gs pos="76000">
                <a:schemeClr val="accent1">
                  <a:alpha val="18000"/>
                </a:schemeClr>
              </a:gs>
              <a:gs pos="100000">
                <a:schemeClr val="accent4">
                  <a:alpha val="0"/>
                </a:schemeClr>
              </a:gs>
            </a:gsLst>
            <a:lin ang="4200000" scaled="0"/>
          </a:gradFill>
          <a:scene3d>
            <a:camera prst="perspectiveRelaxedModerately"/>
            <a:lightRig rig="threePt" dir="t"/>
          </a:scene3d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03F684-403E-4531-956E-25FE91D6A2BE}"/>
                </a:ext>
              </a:extLst>
            </p:cNvPr>
            <p:cNvSpPr/>
            <p:nvPr/>
          </p:nvSpPr>
          <p:spPr>
            <a:xfrm>
              <a:off x="-1223884" y="4628098"/>
              <a:ext cx="7273944" cy="3479563"/>
            </a:xfrm>
            <a:custGeom>
              <a:avLst/>
              <a:gdLst>
                <a:gd name="connsiteX0" fmla="*/ 1457482 w 7273944"/>
                <a:gd name="connsiteY0" fmla="*/ 3445576 h 3479563"/>
                <a:gd name="connsiteX1" fmla="*/ 1292776 w 7273944"/>
                <a:gd name="connsiteY1" fmla="*/ 3434806 h 3479563"/>
                <a:gd name="connsiteX2" fmla="*/ 46146 w 7273944"/>
                <a:gd name="connsiteY2" fmla="*/ 2511346 h 3479563"/>
                <a:gd name="connsiteX3" fmla="*/ 41423 w 7273944"/>
                <a:gd name="connsiteY3" fmla="*/ 2504553 h 3479563"/>
                <a:gd name="connsiteX4" fmla="*/ 47657 w 7273944"/>
                <a:gd name="connsiteY4" fmla="*/ 2499069 h 3479563"/>
                <a:gd name="connsiteX5" fmla="*/ 2577758 w 7273944"/>
                <a:gd name="connsiteY5" fmla="*/ 236819 h 3479563"/>
                <a:gd name="connsiteX6" fmla="*/ 2583607 w 7273944"/>
                <a:gd name="connsiteY6" fmla="*/ 246452 h 3479563"/>
                <a:gd name="connsiteX7" fmla="*/ 2970252 w 7273944"/>
                <a:gd name="connsiteY7" fmla="*/ 573032 h 3479563"/>
                <a:gd name="connsiteX8" fmla="*/ 3624360 w 7273944"/>
                <a:gd name="connsiteY8" fmla="*/ 312749 h 3479563"/>
                <a:gd name="connsiteX9" fmla="*/ 4293000 w 7273944"/>
                <a:gd name="connsiteY9" fmla="*/ 49446 h 3479563"/>
                <a:gd name="connsiteX10" fmla="*/ 4690598 w 7273944"/>
                <a:gd name="connsiteY10" fmla="*/ 382637 h 3479563"/>
                <a:gd name="connsiteX11" fmla="*/ 5694519 w 7273944"/>
                <a:gd name="connsiteY11" fmla="*/ 996697 h 3479563"/>
                <a:gd name="connsiteX12" fmla="*/ 5966703 w 7273944"/>
                <a:gd name="connsiteY12" fmla="*/ 1003120 h 3479563"/>
                <a:gd name="connsiteX13" fmla="*/ 7213331 w 7273944"/>
                <a:gd name="connsiteY13" fmla="*/ 1926564 h 3479563"/>
                <a:gd name="connsiteX14" fmla="*/ 7238832 w 7273944"/>
                <a:gd name="connsiteY14" fmla="*/ 1963398 h 3479563"/>
                <a:gd name="connsiteX15" fmla="*/ 5689978 w 7273944"/>
                <a:gd name="connsiteY15" fmla="*/ 1015585 h 3479563"/>
                <a:gd name="connsiteX16" fmla="*/ 3635876 w 7273944"/>
                <a:gd name="connsiteY16" fmla="*/ 2225575 h 3479563"/>
                <a:gd name="connsiteX17" fmla="*/ 1457482 w 7273944"/>
                <a:gd name="connsiteY17" fmla="*/ 3445576 h 3479563"/>
                <a:gd name="connsiteX18" fmla="*/ 67112 w 7273944"/>
                <a:gd name="connsiteY18" fmla="*/ 2507767 h 3479563"/>
                <a:gd name="connsiteX19" fmla="*/ 1294854 w 7273944"/>
                <a:gd name="connsiteY19" fmla="*/ 3416298 h 3479563"/>
                <a:gd name="connsiteX20" fmla="*/ 3623217 w 7273944"/>
                <a:gd name="connsiteY20" fmla="*/ 2211971 h 3479563"/>
                <a:gd name="connsiteX21" fmla="*/ 5663169 w 7273944"/>
                <a:gd name="connsiteY21" fmla="*/ 1000097 h 3479563"/>
                <a:gd name="connsiteX22" fmla="*/ 4676995 w 7273944"/>
                <a:gd name="connsiteY22" fmla="*/ 396615 h 3479563"/>
                <a:gd name="connsiteX23" fmla="*/ 4675868 w 7273944"/>
                <a:gd name="connsiteY23" fmla="*/ 394725 h 3479563"/>
                <a:gd name="connsiteX24" fmla="*/ 4288477 w 7273944"/>
                <a:gd name="connsiteY24" fmla="*/ 67957 h 3479563"/>
                <a:gd name="connsiteX25" fmla="*/ 3634368 w 7273944"/>
                <a:gd name="connsiteY25" fmla="*/ 328238 h 3479563"/>
                <a:gd name="connsiteX26" fmla="*/ 2965712 w 7273944"/>
                <a:gd name="connsiteY26" fmla="*/ 591542 h 3479563"/>
                <a:gd name="connsiteX27" fmla="*/ 2572836 w 7273944"/>
                <a:gd name="connsiteY27" fmla="*/ 265906 h 3479563"/>
                <a:gd name="connsiteX28" fmla="*/ 67112 w 7273944"/>
                <a:gd name="connsiteY28" fmla="*/ 2507767 h 3479563"/>
                <a:gd name="connsiteX29" fmla="*/ 5722289 w 7273944"/>
                <a:gd name="connsiteY29" fmla="*/ 1014074 h 3479563"/>
                <a:gd name="connsiteX30" fmla="*/ 7171013 w 7273944"/>
                <a:gd name="connsiteY30" fmla="*/ 1900501 h 3479563"/>
                <a:gd name="connsiteX31" fmla="*/ 5964251 w 7273944"/>
                <a:gd name="connsiteY31" fmla="*/ 1022196 h 3479563"/>
                <a:gd name="connsiteX32" fmla="*/ 5722289 w 7273944"/>
                <a:gd name="connsiteY32" fmla="*/ 1013885 h 3479563"/>
                <a:gd name="connsiteX33" fmla="*/ 5722289 w 7273944"/>
                <a:gd name="connsiteY33" fmla="*/ 1014074 h 347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273944" h="3479563">
                  <a:moveTo>
                    <a:pt x="1457482" y="3445576"/>
                  </a:moveTo>
                  <a:cubicBezTo>
                    <a:pt x="1402402" y="3445659"/>
                    <a:pt x="1347377" y="3442063"/>
                    <a:pt x="1292776" y="3434806"/>
                  </a:cubicBezTo>
                  <a:cubicBezTo>
                    <a:pt x="843800" y="3374924"/>
                    <a:pt x="436380" y="3072898"/>
                    <a:pt x="46146" y="2511346"/>
                  </a:cubicBezTo>
                  <a:lnTo>
                    <a:pt x="41423" y="2504553"/>
                  </a:lnTo>
                  <a:lnTo>
                    <a:pt x="47657" y="2499069"/>
                  </a:lnTo>
                  <a:lnTo>
                    <a:pt x="2577758" y="236819"/>
                  </a:lnTo>
                  <a:lnTo>
                    <a:pt x="2583607" y="246452"/>
                  </a:lnTo>
                  <a:cubicBezTo>
                    <a:pt x="2704298" y="437792"/>
                    <a:pt x="2830672" y="544699"/>
                    <a:pt x="2970252" y="573032"/>
                  </a:cubicBezTo>
                  <a:cubicBezTo>
                    <a:pt x="3186714" y="617042"/>
                    <a:pt x="3409224" y="462346"/>
                    <a:pt x="3624360" y="312749"/>
                  </a:cubicBezTo>
                  <a:cubicBezTo>
                    <a:pt x="3842711" y="161643"/>
                    <a:pt x="4068601" y="3737"/>
                    <a:pt x="4293000" y="49446"/>
                  </a:cubicBezTo>
                  <a:cubicBezTo>
                    <a:pt x="4437303" y="78723"/>
                    <a:pt x="4567455" y="187709"/>
                    <a:pt x="4690598" y="382637"/>
                  </a:cubicBezTo>
                  <a:lnTo>
                    <a:pt x="5694519" y="996697"/>
                  </a:lnTo>
                  <a:cubicBezTo>
                    <a:pt x="5785219" y="989107"/>
                    <a:pt x="5876466" y="991259"/>
                    <a:pt x="5966703" y="1003120"/>
                  </a:cubicBezTo>
                  <a:cubicBezTo>
                    <a:pt x="6415666" y="1062995"/>
                    <a:pt x="6823090" y="1365019"/>
                    <a:pt x="7213331" y="1926564"/>
                  </a:cubicBezTo>
                  <a:lnTo>
                    <a:pt x="7238832" y="1963398"/>
                  </a:lnTo>
                  <a:lnTo>
                    <a:pt x="5689978" y="1015585"/>
                  </a:lnTo>
                  <a:cubicBezTo>
                    <a:pt x="5003958" y="1074328"/>
                    <a:pt x="4309818" y="1657790"/>
                    <a:pt x="3635876" y="2225575"/>
                  </a:cubicBezTo>
                  <a:cubicBezTo>
                    <a:pt x="2922466" y="2826413"/>
                    <a:pt x="2186572" y="3445576"/>
                    <a:pt x="1457482" y="3445576"/>
                  </a:cubicBezTo>
                  <a:close/>
                  <a:moveTo>
                    <a:pt x="67112" y="2507767"/>
                  </a:moveTo>
                  <a:cubicBezTo>
                    <a:pt x="451867" y="3060256"/>
                    <a:pt x="853622" y="3357742"/>
                    <a:pt x="1294854" y="3416298"/>
                  </a:cubicBezTo>
                  <a:cubicBezTo>
                    <a:pt x="2069277" y="3519426"/>
                    <a:pt x="2859370" y="2854929"/>
                    <a:pt x="3623217" y="2211971"/>
                  </a:cubicBezTo>
                  <a:cubicBezTo>
                    <a:pt x="4291310" y="1650045"/>
                    <a:pt x="4979220" y="1071306"/>
                    <a:pt x="5663169" y="1000097"/>
                  </a:cubicBezTo>
                  <a:lnTo>
                    <a:pt x="4676995" y="396615"/>
                  </a:lnTo>
                  <a:lnTo>
                    <a:pt x="4675868" y="394725"/>
                  </a:lnTo>
                  <a:cubicBezTo>
                    <a:pt x="4555177" y="203386"/>
                    <a:pt x="4428802" y="96290"/>
                    <a:pt x="4288477" y="67957"/>
                  </a:cubicBezTo>
                  <a:cubicBezTo>
                    <a:pt x="4072014" y="23947"/>
                    <a:pt x="3849505" y="178643"/>
                    <a:pt x="3634368" y="328238"/>
                  </a:cubicBezTo>
                  <a:cubicBezTo>
                    <a:pt x="3416017" y="479346"/>
                    <a:pt x="3190293" y="637252"/>
                    <a:pt x="2965712" y="591542"/>
                  </a:cubicBezTo>
                  <a:cubicBezTo>
                    <a:pt x="2823117" y="562643"/>
                    <a:pt x="2694671" y="456112"/>
                    <a:pt x="2572836" y="265906"/>
                  </a:cubicBezTo>
                  <a:lnTo>
                    <a:pt x="67112" y="2507767"/>
                  </a:lnTo>
                  <a:close/>
                  <a:moveTo>
                    <a:pt x="5722289" y="1014074"/>
                  </a:moveTo>
                  <a:lnTo>
                    <a:pt x="7171013" y="1900501"/>
                  </a:lnTo>
                  <a:cubicBezTo>
                    <a:pt x="6793249" y="1367475"/>
                    <a:pt x="6397539" y="1079995"/>
                    <a:pt x="5964251" y="1022196"/>
                  </a:cubicBezTo>
                  <a:cubicBezTo>
                    <a:pt x="5884039" y="1011693"/>
                    <a:pt x="5803015" y="1008911"/>
                    <a:pt x="5722289" y="1013885"/>
                  </a:cubicBezTo>
                  <a:lnTo>
                    <a:pt x="5722289" y="1014074"/>
                  </a:ln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9EB344D-B946-4405-8E69-8C200AA55E72}"/>
                </a:ext>
              </a:extLst>
            </p:cNvPr>
            <p:cNvSpPr/>
            <p:nvPr/>
          </p:nvSpPr>
          <p:spPr>
            <a:xfrm>
              <a:off x="-798330" y="5422113"/>
              <a:ext cx="6395769" cy="2203723"/>
            </a:xfrm>
            <a:custGeom>
              <a:avLst/>
              <a:gdLst>
                <a:gd name="connsiteX0" fmla="*/ 1296562 w 6395768"/>
                <a:gd name="connsiteY0" fmla="*/ 2176700 h 2203723"/>
                <a:gd name="connsiteX1" fmla="*/ 1145447 w 6395768"/>
                <a:gd name="connsiteY1" fmla="*/ 2166510 h 2203723"/>
                <a:gd name="connsiteX2" fmla="*/ 41423 w 6395768"/>
                <a:gd name="connsiteY2" fmla="*/ 1341654 h 2203723"/>
                <a:gd name="connsiteX3" fmla="*/ 57100 w 6395768"/>
                <a:gd name="connsiteY3" fmla="*/ 1330884 h 2203723"/>
                <a:gd name="connsiteX4" fmla="*/ 1148847 w 6395768"/>
                <a:gd name="connsiteY4" fmla="*/ 2147803 h 2203723"/>
                <a:gd name="connsiteX5" fmla="*/ 3198043 w 6395768"/>
                <a:gd name="connsiteY5" fmla="*/ 1101382 h 2203723"/>
                <a:gd name="connsiteX6" fmla="*/ 5262170 w 6395768"/>
                <a:gd name="connsiteY6" fmla="*/ 51575 h 2203723"/>
                <a:gd name="connsiteX7" fmla="*/ 6366948 w 6395768"/>
                <a:gd name="connsiteY7" fmla="*/ 876430 h 2203723"/>
                <a:gd name="connsiteX8" fmla="*/ 6351257 w 6395768"/>
                <a:gd name="connsiteY8" fmla="*/ 887195 h 2203723"/>
                <a:gd name="connsiteX9" fmla="*/ 5259519 w 6395768"/>
                <a:gd name="connsiteY9" fmla="*/ 70275 h 2203723"/>
                <a:gd name="connsiteX10" fmla="*/ 3210322 w 6395768"/>
                <a:gd name="connsiteY10" fmla="*/ 1116692 h 2203723"/>
                <a:gd name="connsiteX11" fmla="*/ 1296562 w 6395768"/>
                <a:gd name="connsiteY11" fmla="*/ 2176700 h 220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95768" h="2203723">
                  <a:moveTo>
                    <a:pt x="1296562" y="2176700"/>
                  </a:moveTo>
                  <a:cubicBezTo>
                    <a:pt x="1246012" y="2176733"/>
                    <a:pt x="1195527" y="2173320"/>
                    <a:pt x="1145447" y="2166510"/>
                  </a:cubicBezTo>
                  <a:cubicBezTo>
                    <a:pt x="748037" y="2111914"/>
                    <a:pt x="387458" y="1842198"/>
                    <a:pt x="41423" y="1341654"/>
                  </a:cubicBezTo>
                  <a:lnTo>
                    <a:pt x="57100" y="1330884"/>
                  </a:lnTo>
                  <a:cubicBezTo>
                    <a:pt x="398980" y="1826705"/>
                    <a:pt x="755970" y="2093969"/>
                    <a:pt x="1148847" y="2147803"/>
                  </a:cubicBezTo>
                  <a:cubicBezTo>
                    <a:pt x="1830343" y="2241105"/>
                    <a:pt x="2525626" y="1661807"/>
                    <a:pt x="3198043" y="1101382"/>
                  </a:cubicBezTo>
                  <a:cubicBezTo>
                    <a:pt x="3873874" y="538328"/>
                    <a:pt x="4572554" y="-42866"/>
                    <a:pt x="5262170" y="51575"/>
                  </a:cubicBezTo>
                  <a:cubicBezTo>
                    <a:pt x="5660332" y="106162"/>
                    <a:pt x="6021660" y="375888"/>
                    <a:pt x="6366948" y="876430"/>
                  </a:cubicBezTo>
                  <a:lnTo>
                    <a:pt x="6351257" y="887195"/>
                  </a:lnTo>
                  <a:cubicBezTo>
                    <a:pt x="6009382" y="391188"/>
                    <a:pt x="5652395" y="124107"/>
                    <a:pt x="5259519" y="70275"/>
                  </a:cubicBezTo>
                  <a:cubicBezTo>
                    <a:pt x="4578221" y="-23034"/>
                    <a:pt x="3882739" y="556272"/>
                    <a:pt x="3210322" y="1116692"/>
                  </a:cubicBezTo>
                  <a:cubicBezTo>
                    <a:pt x="2583602" y="1638196"/>
                    <a:pt x="1937249" y="2176700"/>
                    <a:pt x="1296562" y="2176700"/>
                  </a:cubicBez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A923241-6303-480D-98DD-2290593A869D}"/>
                </a:ext>
              </a:extLst>
            </p:cNvPr>
            <p:cNvSpPr/>
            <p:nvPr/>
          </p:nvSpPr>
          <p:spPr>
            <a:xfrm>
              <a:off x="-377687" y="5263555"/>
              <a:ext cx="5567301" cy="1888906"/>
            </a:xfrm>
            <a:custGeom>
              <a:avLst/>
              <a:gdLst>
                <a:gd name="connsiteX0" fmla="*/ 1140349 w 5567301"/>
                <a:gd name="connsiteY0" fmla="*/ 1860414 h 1888905"/>
                <a:gd name="connsiteX1" fmla="*/ 1004729 w 5567301"/>
                <a:gd name="connsiteY1" fmla="*/ 1850771 h 1888905"/>
                <a:gd name="connsiteX2" fmla="*/ 41423 w 5567301"/>
                <a:gd name="connsiteY2" fmla="*/ 1124337 h 1888905"/>
                <a:gd name="connsiteX3" fmla="*/ 56913 w 5567301"/>
                <a:gd name="connsiteY3" fmla="*/ 1113749 h 1888905"/>
                <a:gd name="connsiteX4" fmla="*/ 1007745 w 5567301"/>
                <a:gd name="connsiteY4" fmla="*/ 1831517 h 1888905"/>
                <a:gd name="connsiteX5" fmla="*/ 2777964 w 5567301"/>
                <a:gd name="connsiteY5" fmla="*/ 943758 h 1888905"/>
                <a:gd name="connsiteX6" fmla="*/ 4562731 w 5567301"/>
                <a:gd name="connsiteY6" fmla="*/ 50905 h 1888905"/>
                <a:gd name="connsiteX7" fmla="*/ 5526040 w 5567301"/>
                <a:gd name="connsiteY7" fmla="*/ 777350 h 1888905"/>
                <a:gd name="connsiteX8" fmla="*/ 5510548 w 5567301"/>
                <a:gd name="connsiteY8" fmla="*/ 787928 h 1888905"/>
                <a:gd name="connsiteX9" fmla="*/ 4559700 w 5567301"/>
                <a:gd name="connsiteY9" fmla="*/ 70172 h 1888905"/>
                <a:gd name="connsiteX10" fmla="*/ 2789497 w 5567301"/>
                <a:gd name="connsiteY10" fmla="*/ 957923 h 1888905"/>
                <a:gd name="connsiteX11" fmla="*/ 1140349 w 5567301"/>
                <a:gd name="connsiteY11" fmla="*/ 1860414 h 1888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67301" h="1888905">
                  <a:moveTo>
                    <a:pt x="1140349" y="1860414"/>
                  </a:moveTo>
                  <a:cubicBezTo>
                    <a:pt x="1094966" y="1860397"/>
                    <a:pt x="1049649" y="1857183"/>
                    <a:pt x="1004729" y="1850771"/>
                  </a:cubicBezTo>
                  <a:cubicBezTo>
                    <a:pt x="656995" y="1801477"/>
                    <a:pt x="341937" y="1563856"/>
                    <a:pt x="41423" y="1124337"/>
                  </a:cubicBezTo>
                  <a:lnTo>
                    <a:pt x="56913" y="1113749"/>
                  </a:lnTo>
                  <a:cubicBezTo>
                    <a:pt x="354592" y="1548181"/>
                    <a:pt x="665684" y="1783532"/>
                    <a:pt x="1007745" y="1831517"/>
                  </a:cubicBezTo>
                  <a:cubicBezTo>
                    <a:pt x="1596122" y="1914993"/>
                    <a:pt x="2197722" y="1420879"/>
                    <a:pt x="2777964" y="943758"/>
                  </a:cubicBezTo>
                  <a:cubicBezTo>
                    <a:pt x="3362183" y="463049"/>
                    <a:pt x="3966235" y="-33715"/>
                    <a:pt x="4562731" y="50905"/>
                  </a:cubicBezTo>
                  <a:cubicBezTo>
                    <a:pt x="4910456" y="100204"/>
                    <a:pt x="5225522" y="337818"/>
                    <a:pt x="5526040" y="777350"/>
                  </a:cubicBezTo>
                  <a:lnTo>
                    <a:pt x="5510548" y="787928"/>
                  </a:lnTo>
                  <a:cubicBezTo>
                    <a:pt x="5212863" y="353496"/>
                    <a:pt x="4901774" y="118147"/>
                    <a:pt x="4559700" y="70172"/>
                  </a:cubicBezTo>
                  <a:cubicBezTo>
                    <a:pt x="3971338" y="-13316"/>
                    <a:pt x="3369739" y="480803"/>
                    <a:pt x="2789497" y="957923"/>
                  </a:cubicBezTo>
                  <a:cubicBezTo>
                    <a:pt x="2249667" y="1402172"/>
                    <a:pt x="1692639" y="1860414"/>
                    <a:pt x="1140349" y="1860414"/>
                  </a:cubicBez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200C848-6D8C-4856-878D-9FF90381F4C4}"/>
                </a:ext>
              </a:extLst>
            </p:cNvPr>
            <p:cNvSpPr/>
            <p:nvPr/>
          </p:nvSpPr>
          <p:spPr>
            <a:xfrm>
              <a:off x="42013" y="5106223"/>
              <a:ext cx="4722264" cy="1574088"/>
            </a:xfrm>
            <a:custGeom>
              <a:avLst/>
              <a:gdLst>
                <a:gd name="connsiteX0" fmla="*/ 985460 w 4722264"/>
                <a:gd name="connsiteY0" fmla="*/ 1542885 h 1574088"/>
                <a:gd name="connsiteX1" fmla="*/ 864007 w 4722264"/>
                <a:gd name="connsiteY1" fmla="*/ 1534004 h 1574088"/>
                <a:gd name="connsiteX2" fmla="*/ 41423 w 4722264"/>
                <a:gd name="connsiteY2" fmla="*/ 905972 h 1574088"/>
                <a:gd name="connsiteX3" fmla="*/ 57100 w 4722264"/>
                <a:gd name="connsiteY3" fmla="*/ 896340 h 1574088"/>
                <a:gd name="connsiteX4" fmla="*/ 866840 w 4722264"/>
                <a:gd name="connsiteY4" fmla="*/ 1516258 h 1574088"/>
                <a:gd name="connsiteX5" fmla="*/ 2357883 w 4722264"/>
                <a:gd name="connsiteY5" fmla="*/ 785276 h 1574088"/>
                <a:gd name="connsiteX6" fmla="*/ 3863672 w 4722264"/>
                <a:gd name="connsiteY6" fmla="*/ 50331 h 1574088"/>
                <a:gd name="connsiteX7" fmla="*/ 4686258 w 4722264"/>
                <a:gd name="connsiteY7" fmla="*/ 678369 h 1574088"/>
                <a:gd name="connsiteX8" fmla="*/ 4670583 w 4722264"/>
                <a:gd name="connsiteY8" fmla="*/ 688945 h 1574088"/>
                <a:gd name="connsiteX9" fmla="*/ 3860839 w 4722264"/>
                <a:gd name="connsiteY9" fmla="*/ 69031 h 1574088"/>
                <a:gd name="connsiteX10" fmla="*/ 2369797 w 4722264"/>
                <a:gd name="connsiteY10" fmla="*/ 800009 h 1574088"/>
                <a:gd name="connsiteX11" fmla="*/ 985460 w 4722264"/>
                <a:gd name="connsiteY11" fmla="*/ 1542885 h 157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22264" h="1574088">
                  <a:moveTo>
                    <a:pt x="985460" y="1542885"/>
                  </a:moveTo>
                  <a:cubicBezTo>
                    <a:pt x="944816" y="1542951"/>
                    <a:pt x="904221" y="1539985"/>
                    <a:pt x="864007" y="1534004"/>
                  </a:cubicBezTo>
                  <a:cubicBezTo>
                    <a:pt x="567084" y="1489813"/>
                    <a:pt x="297360" y="1284303"/>
                    <a:pt x="41423" y="905972"/>
                  </a:cubicBezTo>
                  <a:lnTo>
                    <a:pt x="57100" y="896340"/>
                  </a:lnTo>
                  <a:cubicBezTo>
                    <a:pt x="310581" y="1270137"/>
                    <a:pt x="575402" y="1472995"/>
                    <a:pt x="866840" y="1516258"/>
                  </a:cubicBezTo>
                  <a:cubicBezTo>
                    <a:pt x="1362098" y="1590107"/>
                    <a:pt x="1867927" y="1180987"/>
                    <a:pt x="2357883" y="785276"/>
                  </a:cubicBezTo>
                  <a:cubicBezTo>
                    <a:pt x="2850689" y="387110"/>
                    <a:pt x="3360296" y="-24655"/>
                    <a:pt x="3863672" y="50331"/>
                  </a:cubicBezTo>
                  <a:cubicBezTo>
                    <a:pt x="4160595" y="94530"/>
                    <a:pt x="4430311" y="299845"/>
                    <a:pt x="4686258" y="678369"/>
                  </a:cubicBezTo>
                  <a:lnTo>
                    <a:pt x="4670583" y="688945"/>
                  </a:lnTo>
                  <a:cubicBezTo>
                    <a:pt x="4417089" y="315146"/>
                    <a:pt x="4152277" y="112285"/>
                    <a:pt x="3860839" y="69031"/>
                  </a:cubicBezTo>
                  <a:cubicBezTo>
                    <a:pt x="3365581" y="-4635"/>
                    <a:pt x="2859752" y="404299"/>
                    <a:pt x="2369797" y="800009"/>
                  </a:cubicBezTo>
                  <a:cubicBezTo>
                    <a:pt x="1916658" y="1165122"/>
                    <a:pt x="1449352" y="1542885"/>
                    <a:pt x="985460" y="1542885"/>
                  </a:cubicBez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51B2A7B-42F1-4B24-AE14-913EAA8477E3}"/>
                </a:ext>
              </a:extLst>
            </p:cNvPr>
            <p:cNvSpPr/>
            <p:nvPr/>
          </p:nvSpPr>
          <p:spPr>
            <a:xfrm>
              <a:off x="462094" y="4946852"/>
              <a:ext cx="3877228" cy="1259271"/>
            </a:xfrm>
            <a:custGeom>
              <a:avLst/>
              <a:gdLst>
                <a:gd name="connsiteX0" fmla="*/ 830191 w 3877227"/>
                <a:gd name="connsiteY0" fmla="*/ 1227782 h 1259270"/>
                <a:gd name="connsiteX1" fmla="*/ 722904 w 3877227"/>
                <a:gd name="connsiteY1" fmla="*/ 1219471 h 1259270"/>
                <a:gd name="connsiteX2" fmla="*/ 41423 w 3877227"/>
                <a:gd name="connsiteY2" fmla="*/ 689464 h 1259270"/>
                <a:gd name="connsiteX3" fmla="*/ 57098 w 3877227"/>
                <a:gd name="connsiteY3" fmla="*/ 678886 h 1259270"/>
                <a:gd name="connsiteX4" fmla="*/ 725936 w 3877227"/>
                <a:gd name="connsiteY4" fmla="*/ 1200771 h 1259270"/>
                <a:gd name="connsiteX5" fmla="*/ 1938001 w 3877227"/>
                <a:gd name="connsiteY5" fmla="*/ 627132 h 1259270"/>
                <a:gd name="connsiteX6" fmla="*/ 3164613 w 3877227"/>
                <a:gd name="connsiteY6" fmla="*/ 49715 h 1259270"/>
                <a:gd name="connsiteX7" fmla="*/ 3846094 w 3877227"/>
                <a:gd name="connsiteY7" fmla="*/ 579722 h 1259270"/>
                <a:gd name="connsiteX8" fmla="*/ 3830237 w 3877227"/>
                <a:gd name="connsiteY8" fmla="*/ 590300 h 1259270"/>
                <a:gd name="connsiteX9" fmla="*/ 3161581 w 3877227"/>
                <a:gd name="connsiteY9" fmla="*/ 68415 h 1259270"/>
                <a:gd name="connsiteX10" fmla="*/ 1949517 w 3877227"/>
                <a:gd name="connsiteY10" fmla="*/ 642054 h 1259270"/>
                <a:gd name="connsiteX11" fmla="*/ 830191 w 3877227"/>
                <a:gd name="connsiteY11" fmla="*/ 1227782 h 1259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7227" h="1259270">
                  <a:moveTo>
                    <a:pt x="830191" y="1227782"/>
                  </a:moveTo>
                  <a:cubicBezTo>
                    <a:pt x="794268" y="1227840"/>
                    <a:pt x="758396" y="1225060"/>
                    <a:pt x="722904" y="1219471"/>
                  </a:cubicBezTo>
                  <a:cubicBezTo>
                    <a:pt x="477363" y="1180373"/>
                    <a:pt x="253727" y="1006978"/>
                    <a:pt x="41423" y="689464"/>
                  </a:cubicBezTo>
                  <a:lnTo>
                    <a:pt x="57098" y="678886"/>
                  </a:lnTo>
                  <a:cubicBezTo>
                    <a:pt x="266386" y="991866"/>
                    <a:pt x="485101" y="1162617"/>
                    <a:pt x="725936" y="1200771"/>
                  </a:cubicBezTo>
                  <a:cubicBezTo>
                    <a:pt x="1128257" y="1264426"/>
                    <a:pt x="1539840" y="940490"/>
                    <a:pt x="1938001" y="627132"/>
                  </a:cubicBezTo>
                  <a:cubicBezTo>
                    <a:pt x="2339178" y="311318"/>
                    <a:pt x="2754157" y="-15071"/>
                    <a:pt x="3164613" y="49715"/>
                  </a:cubicBezTo>
                  <a:cubicBezTo>
                    <a:pt x="3410154" y="88814"/>
                    <a:pt x="3633791" y="262210"/>
                    <a:pt x="3846094" y="579722"/>
                  </a:cubicBezTo>
                  <a:lnTo>
                    <a:pt x="3830237" y="590300"/>
                  </a:lnTo>
                  <a:cubicBezTo>
                    <a:pt x="3621132" y="277320"/>
                    <a:pt x="3402416" y="106569"/>
                    <a:pt x="3161581" y="68415"/>
                  </a:cubicBezTo>
                  <a:cubicBezTo>
                    <a:pt x="2759460" y="4761"/>
                    <a:pt x="2347678" y="328696"/>
                    <a:pt x="1949517" y="642054"/>
                  </a:cubicBezTo>
                  <a:cubicBezTo>
                    <a:pt x="1582522" y="930479"/>
                    <a:pt x="1204757" y="1227782"/>
                    <a:pt x="830191" y="1227782"/>
                  </a:cubicBez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C8F1980-DA34-4877-BB60-B6E7618EBA23}"/>
                </a:ext>
              </a:extLst>
            </p:cNvPr>
            <p:cNvSpPr/>
            <p:nvPr/>
          </p:nvSpPr>
          <p:spPr>
            <a:xfrm>
              <a:off x="881216" y="4787542"/>
              <a:ext cx="3032191" cy="944453"/>
            </a:xfrm>
            <a:custGeom>
              <a:avLst/>
              <a:gdLst>
                <a:gd name="connsiteX0" fmla="*/ 676262 w 3032190"/>
                <a:gd name="connsiteY0" fmla="*/ 912808 h 944452"/>
                <a:gd name="connsiteX1" fmla="*/ 581833 w 3032190"/>
                <a:gd name="connsiteY1" fmla="*/ 904686 h 944452"/>
                <a:gd name="connsiteX2" fmla="*/ 41423 w 3032190"/>
                <a:gd name="connsiteY2" fmla="*/ 472521 h 944452"/>
                <a:gd name="connsiteX3" fmla="*/ 57297 w 3032190"/>
                <a:gd name="connsiteY3" fmla="*/ 462132 h 944452"/>
                <a:gd name="connsiteX4" fmla="*/ 585031 w 3032190"/>
                <a:gd name="connsiteY4" fmla="*/ 886175 h 944452"/>
                <a:gd name="connsiteX5" fmla="*/ 1517935 w 3032190"/>
                <a:gd name="connsiteY5" fmla="*/ 469499 h 944452"/>
                <a:gd name="connsiteX6" fmla="*/ 2465553 w 3032190"/>
                <a:gd name="connsiteY6" fmla="*/ 49421 h 944452"/>
                <a:gd name="connsiteX7" fmla="*/ 3005763 w 3032190"/>
                <a:gd name="connsiteY7" fmla="*/ 481586 h 944452"/>
                <a:gd name="connsiteX8" fmla="*/ 2990088 w 3032190"/>
                <a:gd name="connsiteY8" fmla="*/ 491975 h 944452"/>
                <a:gd name="connsiteX9" fmla="*/ 2462355 w 3032190"/>
                <a:gd name="connsiteY9" fmla="*/ 68121 h 944452"/>
                <a:gd name="connsiteX10" fmla="*/ 1529451 w 3032190"/>
                <a:gd name="connsiteY10" fmla="*/ 483664 h 944452"/>
                <a:gd name="connsiteX11" fmla="*/ 676262 w 3032190"/>
                <a:gd name="connsiteY11" fmla="*/ 912808 h 94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32190" h="944452">
                  <a:moveTo>
                    <a:pt x="676262" y="912808"/>
                  </a:moveTo>
                  <a:cubicBezTo>
                    <a:pt x="644614" y="912878"/>
                    <a:pt x="613000" y="910161"/>
                    <a:pt x="581833" y="904686"/>
                  </a:cubicBezTo>
                  <a:cubicBezTo>
                    <a:pt x="386149" y="870687"/>
                    <a:pt x="209354" y="729213"/>
                    <a:pt x="41423" y="472521"/>
                  </a:cubicBezTo>
                  <a:lnTo>
                    <a:pt x="57297" y="462132"/>
                  </a:lnTo>
                  <a:cubicBezTo>
                    <a:pt x="222195" y="714291"/>
                    <a:pt x="394831" y="852932"/>
                    <a:pt x="585031" y="886175"/>
                  </a:cubicBezTo>
                  <a:cubicBezTo>
                    <a:pt x="894430" y="940007"/>
                    <a:pt x="1211369" y="700880"/>
                    <a:pt x="1517935" y="469499"/>
                  </a:cubicBezTo>
                  <a:cubicBezTo>
                    <a:pt x="1827699" y="235849"/>
                    <a:pt x="2148051" y="-5921"/>
                    <a:pt x="2465553" y="49421"/>
                  </a:cubicBezTo>
                  <a:cubicBezTo>
                    <a:pt x="2661237" y="83610"/>
                    <a:pt x="2838031" y="224894"/>
                    <a:pt x="3005763" y="481586"/>
                  </a:cubicBezTo>
                  <a:lnTo>
                    <a:pt x="2990088" y="491975"/>
                  </a:lnTo>
                  <a:cubicBezTo>
                    <a:pt x="2825190" y="240005"/>
                    <a:pt x="2652554" y="101175"/>
                    <a:pt x="2462355" y="68121"/>
                  </a:cubicBezTo>
                  <a:cubicBezTo>
                    <a:pt x="2152773" y="14100"/>
                    <a:pt x="1836017" y="253416"/>
                    <a:pt x="1529451" y="483664"/>
                  </a:cubicBezTo>
                  <a:cubicBezTo>
                    <a:pt x="1250853" y="695781"/>
                    <a:pt x="962994" y="912808"/>
                    <a:pt x="676262" y="912808"/>
                  </a:cubicBez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26136A1-BD45-40CA-9081-5020173512CA}"/>
                </a:ext>
              </a:extLst>
            </p:cNvPr>
            <p:cNvSpPr/>
            <p:nvPr/>
          </p:nvSpPr>
          <p:spPr>
            <a:xfrm>
              <a:off x="3062255" y="4647559"/>
              <a:ext cx="1772920" cy="1043869"/>
            </a:xfrm>
            <a:custGeom>
              <a:avLst/>
              <a:gdLst>
                <a:gd name="connsiteX0" fmla="*/ 50719 w 1772920"/>
                <a:gd name="connsiteY0" fmla="*/ 41423 h 1043869"/>
                <a:gd name="connsiteX1" fmla="*/ 41423 w 1772920"/>
                <a:gd name="connsiteY1" fmla="*/ 57865 h 1043869"/>
                <a:gd name="connsiteX2" fmla="*/ 1722202 w 1772920"/>
                <a:gd name="connsiteY2" fmla="*/ 1008420 h 1043869"/>
                <a:gd name="connsiteX3" fmla="*/ 1731497 w 1772920"/>
                <a:gd name="connsiteY3" fmla="*/ 991978 h 1043869"/>
                <a:gd name="connsiteX4" fmla="*/ 50719 w 1772920"/>
                <a:gd name="connsiteY4" fmla="*/ 41423 h 104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920" h="1043869">
                  <a:moveTo>
                    <a:pt x="50719" y="41423"/>
                  </a:moveTo>
                  <a:lnTo>
                    <a:pt x="41423" y="57865"/>
                  </a:lnTo>
                  <a:lnTo>
                    <a:pt x="1722202" y="1008420"/>
                  </a:lnTo>
                  <a:lnTo>
                    <a:pt x="1731497" y="991978"/>
                  </a:lnTo>
                  <a:lnTo>
                    <a:pt x="50719" y="41423"/>
                  </a:ln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131F6B6-18E8-4230-87DC-8BA38D637F74}"/>
                </a:ext>
              </a:extLst>
            </p:cNvPr>
            <p:cNvSpPr/>
            <p:nvPr/>
          </p:nvSpPr>
          <p:spPr>
            <a:xfrm>
              <a:off x="2707870" y="4686667"/>
              <a:ext cx="927884" cy="1292409"/>
            </a:xfrm>
            <a:custGeom>
              <a:avLst/>
              <a:gdLst>
                <a:gd name="connsiteX0" fmla="*/ 56932 w 927883"/>
                <a:gd name="connsiteY0" fmla="*/ 41423 h 1292409"/>
                <a:gd name="connsiteX1" fmla="*/ 41423 w 927883"/>
                <a:gd name="connsiteY1" fmla="*/ 52190 h 1292409"/>
                <a:gd name="connsiteX2" fmla="*/ 881837 w 927883"/>
                <a:gd name="connsiteY2" fmla="*/ 1263646 h 1292409"/>
                <a:gd name="connsiteX3" fmla="*/ 897363 w 927883"/>
                <a:gd name="connsiteY3" fmla="*/ 1252879 h 1292409"/>
                <a:gd name="connsiteX4" fmla="*/ 56932 w 927883"/>
                <a:gd name="connsiteY4" fmla="*/ 41423 h 129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883" h="1292409">
                  <a:moveTo>
                    <a:pt x="56932" y="41423"/>
                  </a:moveTo>
                  <a:lnTo>
                    <a:pt x="41423" y="52190"/>
                  </a:lnTo>
                  <a:lnTo>
                    <a:pt x="881837" y="1263646"/>
                  </a:lnTo>
                  <a:lnTo>
                    <a:pt x="897363" y="1252879"/>
                  </a:lnTo>
                  <a:lnTo>
                    <a:pt x="56932" y="41423"/>
                  </a:ln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1B3EC8-54F1-4773-B6ED-56E483EF16A7}"/>
                </a:ext>
              </a:extLst>
            </p:cNvPr>
            <p:cNvSpPr/>
            <p:nvPr/>
          </p:nvSpPr>
          <p:spPr>
            <a:xfrm>
              <a:off x="2355076" y="4907169"/>
              <a:ext cx="99416" cy="1971753"/>
            </a:xfrm>
            <a:custGeom>
              <a:avLst/>
              <a:gdLst>
                <a:gd name="connsiteX0" fmla="*/ 60312 w 99416"/>
                <a:gd name="connsiteY0" fmla="*/ 41423 h 1971752"/>
                <a:gd name="connsiteX1" fmla="*/ 41423 w 99416"/>
                <a:gd name="connsiteY1" fmla="*/ 41423 h 1971752"/>
                <a:gd name="connsiteX2" fmla="*/ 41423 w 99416"/>
                <a:gd name="connsiteY2" fmla="*/ 1940076 h 1971752"/>
                <a:gd name="connsiteX3" fmla="*/ 60312 w 99416"/>
                <a:gd name="connsiteY3" fmla="*/ 1940076 h 1971752"/>
                <a:gd name="connsiteX4" fmla="*/ 60312 w 99416"/>
                <a:gd name="connsiteY4" fmla="*/ 41423 h 197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16" h="1971752">
                  <a:moveTo>
                    <a:pt x="60312" y="41423"/>
                  </a:moveTo>
                  <a:lnTo>
                    <a:pt x="41423" y="41423"/>
                  </a:lnTo>
                  <a:lnTo>
                    <a:pt x="41423" y="1940076"/>
                  </a:lnTo>
                  <a:lnTo>
                    <a:pt x="60312" y="1940076"/>
                  </a:lnTo>
                  <a:lnTo>
                    <a:pt x="60312" y="41423"/>
                  </a:ln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6EC8D05-63DC-4B79-9B7C-D4CF72BA6C16}"/>
                </a:ext>
              </a:extLst>
            </p:cNvPr>
            <p:cNvSpPr/>
            <p:nvPr/>
          </p:nvSpPr>
          <p:spPr>
            <a:xfrm>
              <a:off x="1164237" y="5118224"/>
              <a:ext cx="927884" cy="2667665"/>
            </a:xfrm>
            <a:custGeom>
              <a:avLst/>
              <a:gdLst>
                <a:gd name="connsiteX0" fmla="*/ 880280 w 927883"/>
                <a:gd name="connsiteY0" fmla="*/ 41423 h 2667665"/>
                <a:gd name="connsiteX1" fmla="*/ 41423 w 927883"/>
                <a:gd name="connsiteY1" fmla="*/ 2627758 h 2667665"/>
                <a:gd name="connsiteX2" fmla="*/ 59401 w 927883"/>
                <a:gd name="connsiteY2" fmla="*/ 2633591 h 2667665"/>
                <a:gd name="connsiteX3" fmla="*/ 898258 w 927883"/>
                <a:gd name="connsiteY3" fmla="*/ 47251 h 2667665"/>
                <a:gd name="connsiteX4" fmla="*/ 880280 w 927883"/>
                <a:gd name="connsiteY4" fmla="*/ 41423 h 266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883" h="2667665">
                  <a:moveTo>
                    <a:pt x="880280" y="41423"/>
                  </a:moveTo>
                  <a:lnTo>
                    <a:pt x="41423" y="2627758"/>
                  </a:lnTo>
                  <a:lnTo>
                    <a:pt x="59401" y="2633591"/>
                  </a:lnTo>
                  <a:lnTo>
                    <a:pt x="898258" y="47251"/>
                  </a:lnTo>
                  <a:lnTo>
                    <a:pt x="880280" y="41423"/>
                  </a:ln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24531D2-89A4-4293-99B6-36003E3B7A09}"/>
                </a:ext>
              </a:extLst>
            </p:cNvPr>
            <p:cNvSpPr/>
            <p:nvPr/>
          </p:nvSpPr>
          <p:spPr>
            <a:xfrm>
              <a:off x="-26178" y="5152914"/>
              <a:ext cx="1772920" cy="2932775"/>
            </a:xfrm>
            <a:custGeom>
              <a:avLst/>
              <a:gdLst>
                <a:gd name="connsiteX0" fmla="*/ 1720154 w 1772920"/>
                <a:gd name="connsiteY0" fmla="*/ 41423 h 2932774"/>
                <a:gd name="connsiteX1" fmla="*/ 41423 w 1772920"/>
                <a:gd name="connsiteY1" fmla="*/ 2889080 h 2932774"/>
                <a:gd name="connsiteX2" fmla="*/ 57695 w 1772920"/>
                <a:gd name="connsiteY2" fmla="*/ 2898674 h 2932774"/>
                <a:gd name="connsiteX3" fmla="*/ 1736425 w 1772920"/>
                <a:gd name="connsiteY3" fmla="*/ 51015 h 2932774"/>
                <a:gd name="connsiteX4" fmla="*/ 1720154 w 1772920"/>
                <a:gd name="connsiteY4" fmla="*/ 41423 h 293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2920" h="2932774">
                  <a:moveTo>
                    <a:pt x="1720154" y="41423"/>
                  </a:moveTo>
                  <a:lnTo>
                    <a:pt x="41423" y="2889080"/>
                  </a:lnTo>
                  <a:lnTo>
                    <a:pt x="57695" y="2898674"/>
                  </a:lnTo>
                  <a:lnTo>
                    <a:pt x="1736425" y="51015"/>
                  </a:lnTo>
                  <a:lnTo>
                    <a:pt x="1720154" y="41423"/>
                  </a:lnTo>
                  <a:close/>
                </a:path>
              </a:pathLst>
            </a:custGeom>
            <a:grpFill/>
            <a:ln w="317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75C6191-6E7E-4EE0-CCA7-061EA1AC76B1}"/>
              </a:ext>
            </a:extLst>
          </p:cNvPr>
          <p:cNvSpPr/>
          <p:nvPr/>
        </p:nvSpPr>
        <p:spPr>
          <a:xfrm>
            <a:off x="2624433" y="288880"/>
            <a:ext cx="781996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Kesimpulan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B750CFD6-E4F3-4041-F064-8AF3B11AB12C}"/>
              </a:ext>
            </a:extLst>
          </p:cNvPr>
          <p:cNvSpPr>
            <a:spLocks/>
          </p:cNvSpPr>
          <p:nvPr/>
        </p:nvSpPr>
        <p:spPr bwMode="auto">
          <a:xfrm>
            <a:off x="5753622" y="1460605"/>
            <a:ext cx="5039423" cy="1460323"/>
          </a:xfrm>
          <a:prstGeom prst="roundRect">
            <a:avLst>
              <a:gd name="adj" fmla="val 6495"/>
            </a:avLst>
          </a:prstGeom>
          <a:gradFill>
            <a:gsLst>
              <a:gs pos="0">
                <a:schemeClr val="accent1">
                  <a:alpha val="4000"/>
                  <a:lumMod val="98000"/>
                </a:schemeClr>
              </a:gs>
              <a:gs pos="100000">
                <a:schemeClr val="accent5">
                  <a:alpha val="12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10000">
                  <a:schemeClr val="accent1">
                    <a:alpha val="1500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FE43AD39-A1AD-51AE-8FF9-CACF5399056A}"/>
              </a:ext>
            </a:extLst>
          </p:cNvPr>
          <p:cNvSpPr>
            <a:spLocks/>
          </p:cNvSpPr>
          <p:nvPr/>
        </p:nvSpPr>
        <p:spPr bwMode="auto">
          <a:xfrm>
            <a:off x="6545472" y="4751899"/>
            <a:ext cx="5093566" cy="1371768"/>
          </a:xfrm>
          <a:prstGeom prst="roundRect">
            <a:avLst>
              <a:gd name="adj" fmla="val 6495"/>
            </a:avLst>
          </a:prstGeom>
          <a:gradFill>
            <a:gsLst>
              <a:gs pos="0">
                <a:schemeClr val="accent1">
                  <a:alpha val="4000"/>
                  <a:lumMod val="98000"/>
                </a:schemeClr>
              </a:gs>
              <a:gs pos="100000">
                <a:schemeClr val="accent5">
                  <a:alpha val="12000"/>
                </a:schemeClr>
              </a:gs>
            </a:gsLst>
            <a:lin ang="2700000" scaled="0"/>
          </a:gradFill>
          <a:ln w="9525">
            <a:gradFill flip="none" rotWithShape="1">
              <a:gsLst>
                <a:gs pos="10000">
                  <a:schemeClr val="accent1">
                    <a:alpha val="15000"/>
                  </a:schemeClr>
                </a:gs>
                <a:gs pos="100000">
                  <a:schemeClr val="accent4"/>
                </a:gs>
              </a:gsLst>
              <a:path path="circle">
                <a:fillToRect l="100000" t="100000"/>
              </a:path>
              <a:tileRect r="-100000" b="-100000"/>
            </a:gra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EBCFA9-E097-B243-2A3C-708D21F1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8" y="844596"/>
            <a:ext cx="5039423" cy="503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E7468F-64F6-B7E0-D294-ACBCF3095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78" y="6098665"/>
            <a:ext cx="1739540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5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14000" fill="hold" grpId="0" nodeType="withEffect" p14:presetBounceEnd="7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accel="14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7" grpId="0" animBg="1"/>
          <p:bldP spid="9" grpId="0" animBg="1"/>
          <p:bldP spid="10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b="2705"/>
          <a:stretch>
            <a:fillRect/>
          </a:stretch>
        </p:blipFill>
        <p:spPr/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5AF69AB-618E-406A-9DB5-69EF4BC1626B}"/>
              </a:ext>
            </a:extLst>
          </p:cNvPr>
          <p:cNvSpPr/>
          <p:nvPr/>
        </p:nvSpPr>
        <p:spPr>
          <a:xfrm>
            <a:off x="-23363" y="2"/>
            <a:ext cx="5781679" cy="495300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100000">
                <a:schemeClr val="accent1"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5F5C58-E02C-478A-83CB-F363FF19D990}"/>
              </a:ext>
            </a:extLst>
          </p:cNvPr>
          <p:cNvGrpSpPr/>
          <p:nvPr/>
        </p:nvGrpSpPr>
        <p:grpSpPr>
          <a:xfrm>
            <a:off x="272033" y="257175"/>
            <a:ext cx="909663" cy="146673"/>
            <a:chOff x="1708760" y="2738872"/>
            <a:chExt cx="8317326" cy="134108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81CDA-F4BD-489F-A2EF-3BBAD0211C42}"/>
                </a:ext>
              </a:extLst>
            </p:cNvPr>
            <p:cNvSpPr/>
            <p:nvPr/>
          </p:nvSpPr>
          <p:spPr>
            <a:xfrm rot="5669906" flipH="1">
              <a:off x="2002989" y="2444643"/>
              <a:ext cx="881944" cy="1470401"/>
            </a:xfrm>
            <a:custGeom>
              <a:avLst/>
              <a:gdLst>
                <a:gd name="connsiteX0" fmla="*/ 845739 w 864902"/>
                <a:gd name="connsiteY0" fmla="*/ 521755 h 1450487"/>
                <a:gd name="connsiteX1" fmla="*/ 862187 w 864902"/>
                <a:gd name="connsiteY1" fmla="*/ 312690 h 1450487"/>
                <a:gd name="connsiteX2" fmla="*/ 862203 w 864902"/>
                <a:gd name="connsiteY2" fmla="*/ 312403 h 1450487"/>
                <a:gd name="connsiteX3" fmla="*/ 371560 w 864902"/>
                <a:gd name="connsiteY3" fmla="*/ 721369 h 1450487"/>
                <a:gd name="connsiteX4" fmla="*/ 222143 w 864902"/>
                <a:gd name="connsiteY4" fmla="*/ 539876 h 1450487"/>
                <a:gd name="connsiteX5" fmla="*/ 864902 w 864902"/>
                <a:gd name="connsiteY5" fmla="*/ 15619 h 1450487"/>
                <a:gd name="connsiteX6" fmla="*/ 666372 w 864902"/>
                <a:gd name="connsiteY6" fmla="*/ 0 h 1450487"/>
                <a:gd name="connsiteX7" fmla="*/ 0 w 864902"/>
                <a:gd name="connsiteY7" fmla="*/ 518343 h 1450487"/>
                <a:gd name="connsiteX8" fmla="*/ 772671 w 864902"/>
                <a:gd name="connsiteY8" fmla="*/ 1450487 h 1450487"/>
                <a:gd name="connsiteX9" fmla="*/ 790176 w 864902"/>
                <a:gd name="connsiteY9" fmla="*/ 1227991 h 1450487"/>
                <a:gd name="connsiteX10" fmla="*/ 471450 w 864902"/>
                <a:gd name="connsiteY10" fmla="*/ 842702 h 1450487"/>
                <a:gd name="connsiteX0" fmla="*/ 906949 w 926112"/>
                <a:gd name="connsiteY0" fmla="*/ 521755 h 1450487"/>
                <a:gd name="connsiteX1" fmla="*/ 923397 w 926112"/>
                <a:gd name="connsiteY1" fmla="*/ 312690 h 1450487"/>
                <a:gd name="connsiteX2" fmla="*/ 923413 w 926112"/>
                <a:gd name="connsiteY2" fmla="*/ 312403 h 1450487"/>
                <a:gd name="connsiteX3" fmla="*/ 432770 w 926112"/>
                <a:gd name="connsiteY3" fmla="*/ 721369 h 1450487"/>
                <a:gd name="connsiteX4" fmla="*/ 283353 w 926112"/>
                <a:gd name="connsiteY4" fmla="*/ 539876 h 1450487"/>
                <a:gd name="connsiteX5" fmla="*/ 926112 w 926112"/>
                <a:gd name="connsiteY5" fmla="*/ 15619 h 1450487"/>
                <a:gd name="connsiteX6" fmla="*/ 727582 w 926112"/>
                <a:gd name="connsiteY6" fmla="*/ 0 h 1450487"/>
                <a:gd name="connsiteX7" fmla="*/ 0 w 926112"/>
                <a:gd name="connsiteY7" fmla="*/ 573580 h 1450487"/>
                <a:gd name="connsiteX8" fmla="*/ 833881 w 926112"/>
                <a:gd name="connsiteY8" fmla="*/ 1450487 h 1450487"/>
                <a:gd name="connsiteX9" fmla="*/ 851386 w 926112"/>
                <a:gd name="connsiteY9" fmla="*/ 1227991 h 1450487"/>
                <a:gd name="connsiteX10" fmla="*/ 532660 w 926112"/>
                <a:gd name="connsiteY10" fmla="*/ 842702 h 1450487"/>
                <a:gd name="connsiteX11" fmla="*/ 906949 w 926112"/>
                <a:gd name="connsiteY11" fmla="*/ 521755 h 1450487"/>
                <a:gd name="connsiteX0" fmla="*/ 906949 w 926112"/>
                <a:gd name="connsiteY0" fmla="*/ 521755 h 1516266"/>
                <a:gd name="connsiteX1" fmla="*/ 923397 w 926112"/>
                <a:gd name="connsiteY1" fmla="*/ 312690 h 1516266"/>
                <a:gd name="connsiteX2" fmla="*/ 923413 w 926112"/>
                <a:gd name="connsiteY2" fmla="*/ 312403 h 1516266"/>
                <a:gd name="connsiteX3" fmla="*/ 432770 w 926112"/>
                <a:gd name="connsiteY3" fmla="*/ 721369 h 1516266"/>
                <a:gd name="connsiteX4" fmla="*/ 283353 w 926112"/>
                <a:gd name="connsiteY4" fmla="*/ 539876 h 1516266"/>
                <a:gd name="connsiteX5" fmla="*/ 926112 w 926112"/>
                <a:gd name="connsiteY5" fmla="*/ 15619 h 1516266"/>
                <a:gd name="connsiteX6" fmla="*/ 727582 w 926112"/>
                <a:gd name="connsiteY6" fmla="*/ 0 h 1516266"/>
                <a:gd name="connsiteX7" fmla="*/ 0 w 926112"/>
                <a:gd name="connsiteY7" fmla="*/ 573580 h 1516266"/>
                <a:gd name="connsiteX8" fmla="*/ 822004 w 926112"/>
                <a:gd name="connsiteY8" fmla="*/ 1516266 h 1516266"/>
                <a:gd name="connsiteX9" fmla="*/ 851386 w 926112"/>
                <a:gd name="connsiteY9" fmla="*/ 1227991 h 1516266"/>
                <a:gd name="connsiteX10" fmla="*/ 532660 w 926112"/>
                <a:gd name="connsiteY10" fmla="*/ 842702 h 1516266"/>
                <a:gd name="connsiteX11" fmla="*/ 906949 w 926112"/>
                <a:gd name="connsiteY11" fmla="*/ 521755 h 1516266"/>
                <a:gd name="connsiteX0" fmla="*/ 906949 w 926112"/>
                <a:gd name="connsiteY0" fmla="*/ 521755 h 1539994"/>
                <a:gd name="connsiteX1" fmla="*/ 923397 w 926112"/>
                <a:gd name="connsiteY1" fmla="*/ 312690 h 1539994"/>
                <a:gd name="connsiteX2" fmla="*/ 923413 w 926112"/>
                <a:gd name="connsiteY2" fmla="*/ 312403 h 1539994"/>
                <a:gd name="connsiteX3" fmla="*/ 432770 w 926112"/>
                <a:gd name="connsiteY3" fmla="*/ 721369 h 1539994"/>
                <a:gd name="connsiteX4" fmla="*/ 283353 w 926112"/>
                <a:gd name="connsiteY4" fmla="*/ 539876 h 1539994"/>
                <a:gd name="connsiteX5" fmla="*/ 926112 w 926112"/>
                <a:gd name="connsiteY5" fmla="*/ 15619 h 1539994"/>
                <a:gd name="connsiteX6" fmla="*/ 727582 w 926112"/>
                <a:gd name="connsiteY6" fmla="*/ 0 h 1539994"/>
                <a:gd name="connsiteX7" fmla="*/ 0 w 926112"/>
                <a:gd name="connsiteY7" fmla="*/ 573580 h 1539994"/>
                <a:gd name="connsiteX8" fmla="*/ 826821 w 926112"/>
                <a:gd name="connsiteY8" fmla="*/ 1539994 h 1539994"/>
                <a:gd name="connsiteX9" fmla="*/ 851386 w 926112"/>
                <a:gd name="connsiteY9" fmla="*/ 1227991 h 1539994"/>
                <a:gd name="connsiteX10" fmla="*/ 532660 w 926112"/>
                <a:gd name="connsiteY10" fmla="*/ 842702 h 1539994"/>
                <a:gd name="connsiteX11" fmla="*/ 906949 w 926112"/>
                <a:gd name="connsiteY11" fmla="*/ 521755 h 15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6112" h="1539994">
                  <a:moveTo>
                    <a:pt x="906949" y="521755"/>
                  </a:moveTo>
                  <a:lnTo>
                    <a:pt x="923397" y="312690"/>
                  </a:lnTo>
                  <a:cubicBezTo>
                    <a:pt x="923402" y="312594"/>
                    <a:pt x="923408" y="312499"/>
                    <a:pt x="923413" y="312403"/>
                  </a:cubicBezTo>
                  <a:lnTo>
                    <a:pt x="432770" y="721369"/>
                  </a:lnTo>
                  <a:lnTo>
                    <a:pt x="283353" y="539876"/>
                  </a:lnTo>
                  <a:lnTo>
                    <a:pt x="926112" y="15619"/>
                  </a:lnTo>
                  <a:lnTo>
                    <a:pt x="727582" y="0"/>
                  </a:lnTo>
                  <a:lnTo>
                    <a:pt x="0" y="573580"/>
                  </a:lnTo>
                  <a:lnTo>
                    <a:pt x="826821" y="1539994"/>
                  </a:lnTo>
                  <a:lnTo>
                    <a:pt x="851386" y="1227991"/>
                  </a:lnTo>
                  <a:lnTo>
                    <a:pt x="532660" y="842702"/>
                  </a:lnTo>
                  <a:lnTo>
                    <a:pt x="906949" y="521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FDC75E-9278-4F4C-974B-2E3273FA2F9A}"/>
                </a:ext>
              </a:extLst>
            </p:cNvPr>
            <p:cNvSpPr/>
            <p:nvPr/>
          </p:nvSpPr>
          <p:spPr>
            <a:xfrm>
              <a:off x="3379846" y="2791792"/>
              <a:ext cx="6646240" cy="1288161"/>
            </a:xfrm>
            <a:custGeom>
              <a:avLst/>
              <a:gdLst/>
              <a:ahLst/>
              <a:cxnLst/>
              <a:rect l="l" t="t" r="r" b="b"/>
              <a:pathLst>
                <a:path w="6646240" h="1288161">
                  <a:moveTo>
                    <a:pt x="4677112" y="815628"/>
                  </a:moveTo>
                  <a:lnTo>
                    <a:pt x="4653620" y="819341"/>
                  </a:lnTo>
                  <a:cubicBezTo>
                    <a:pt x="4626309" y="823722"/>
                    <a:pt x="4601261" y="827812"/>
                    <a:pt x="4578477" y="831609"/>
                  </a:cubicBezTo>
                  <a:cubicBezTo>
                    <a:pt x="4532910" y="839204"/>
                    <a:pt x="4493768" y="846360"/>
                    <a:pt x="4461053" y="853078"/>
                  </a:cubicBezTo>
                  <a:cubicBezTo>
                    <a:pt x="4428338" y="859796"/>
                    <a:pt x="4399420" y="867245"/>
                    <a:pt x="4374300" y="875424"/>
                  </a:cubicBezTo>
                  <a:cubicBezTo>
                    <a:pt x="4349763" y="884187"/>
                    <a:pt x="4329024" y="894410"/>
                    <a:pt x="4312082" y="906094"/>
                  </a:cubicBezTo>
                  <a:cubicBezTo>
                    <a:pt x="4295140" y="917778"/>
                    <a:pt x="4282142" y="931215"/>
                    <a:pt x="4273087" y="946404"/>
                  </a:cubicBezTo>
                  <a:cubicBezTo>
                    <a:pt x="4264032" y="961593"/>
                    <a:pt x="4259504" y="979412"/>
                    <a:pt x="4259504" y="999859"/>
                  </a:cubicBezTo>
                  <a:cubicBezTo>
                    <a:pt x="4259504" y="1023226"/>
                    <a:pt x="4265346" y="1043820"/>
                    <a:pt x="4277030" y="1061638"/>
                  </a:cubicBezTo>
                  <a:cubicBezTo>
                    <a:pt x="4288714" y="1079456"/>
                    <a:pt x="4305802" y="1093623"/>
                    <a:pt x="4328294" y="1104138"/>
                  </a:cubicBezTo>
                  <a:cubicBezTo>
                    <a:pt x="4350785" y="1114654"/>
                    <a:pt x="4378681" y="1119912"/>
                    <a:pt x="4411980" y="1119912"/>
                  </a:cubicBezTo>
                  <a:cubicBezTo>
                    <a:pt x="4459885" y="1119912"/>
                    <a:pt x="4500779" y="1111441"/>
                    <a:pt x="4534663" y="1094499"/>
                  </a:cubicBezTo>
                  <a:cubicBezTo>
                    <a:pt x="4568546" y="1077557"/>
                    <a:pt x="4595565" y="1056818"/>
                    <a:pt x="4615720" y="1032282"/>
                  </a:cubicBezTo>
                  <a:cubicBezTo>
                    <a:pt x="4635875" y="1007745"/>
                    <a:pt x="4649458" y="984669"/>
                    <a:pt x="4656468" y="963054"/>
                  </a:cubicBezTo>
                  <a:cubicBezTo>
                    <a:pt x="4667567" y="936181"/>
                    <a:pt x="4673847" y="905364"/>
                    <a:pt x="4675308" y="870604"/>
                  </a:cubicBezTo>
                  <a:cubicBezTo>
                    <a:pt x="4676038" y="853224"/>
                    <a:pt x="4676586" y="837487"/>
                    <a:pt x="4676951" y="823394"/>
                  </a:cubicBezTo>
                  <a:close/>
                  <a:moveTo>
                    <a:pt x="1332396" y="487223"/>
                  </a:moveTo>
                  <a:cubicBezTo>
                    <a:pt x="1275728" y="487223"/>
                    <a:pt x="1229138" y="499929"/>
                    <a:pt x="1192625" y="525342"/>
                  </a:cubicBezTo>
                  <a:cubicBezTo>
                    <a:pt x="1156113" y="550755"/>
                    <a:pt x="1129094" y="586099"/>
                    <a:pt x="1111568" y="631374"/>
                  </a:cubicBezTo>
                  <a:cubicBezTo>
                    <a:pt x="1094042" y="676650"/>
                    <a:pt x="1085279" y="729082"/>
                    <a:pt x="1085279" y="788670"/>
                  </a:cubicBezTo>
                  <a:cubicBezTo>
                    <a:pt x="1085279" y="880390"/>
                    <a:pt x="1106164" y="953561"/>
                    <a:pt x="1147934" y="1008183"/>
                  </a:cubicBezTo>
                  <a:cubicBezTo>
                    <a:pt x="1189705" y="1062806"/>
                    <a:pt x="1251192" y="1090117"/>
                    <a:pt x="1332396" y="1090117"/>
                  </a:cubicBezTo>
                  <a:cubicBezTo>
                    <a:pt x="1416520" y="1090117"/>
                    <a:pt x="1479029" y="1062076"/>
                    <a:pt x="1519924" y="1005993"/>
                  </a:cubicBezTo>
                  <a:cubicBezTo>
                    <a:pt x="1560818" y="949909"/>
                    <a:pt x="1581265" y="877469"/>
                    <a:pt x="1581265" y="788670"/>
                  </a:cubicBezTo>
                  <a:cubicBezTo>
                    <a:pt x="1581265" y="696951"/>
                    <a:pt x="1560526" y="623780"/>
                    <a:pt x="1519047" y="569157"/>
                  </a:cubicBezTo>
                  <a:cubicBezTo>
                    <a:pt x="1477569" y="514534"/>
                    <a:pt x="1415352" y="487223"/>
                    <a:pt x="1332396" y="487223"/>
                  </a:cubicBezTo>
                  <a:close/>
                  <a:moveTo>
                    <a:pt x="6229121" y="478460"/>
                  </a:moveTo>
                  <a:cubicBezTo>
                    <a:pt x="6172454" y="478460"/>
                    <a:pt x="6125718" y="492335"/>
                    <a:pt x="6088913" y="520084"/>
                  </a:cubicBezTo>
                  <a:cubicBezTo>
                    <a:pt x="6052109" y="547834"/>
                    <a:pt x="6024943" y="585222"/>
                    <a:pt x="6007417" y="632251"/>
                  </a:cubicBezTo>
                  <a:cubicBezTo>
                    <a:pt x="5989891" y="679279"/>
                    <a:pt x="5981129" y="731419"/>
                    <a:pt x="5981129" y="788670"/>
                  </a:cubicBezTo>
                  <a:cubicBezTo>
                    <a:pt x="5981129" y="846506"/>
                    <a:pt x="5989745" y="898938"/>
                    <a:pt x="6006979" y="945966"/>
                  </a:cubicBezTo>
                  <a:cubicBezTo>
                    <a:pt x="6024213" y="992994"/>
                    <a:pt x="6050648" y="1030237"/>
                    <a:pt x="6086284" y="1057694"/>
                  </a:cubicBezTo>
                  <a:cubicBezTo>
                    <a:pt x="6121921" y="1085152"/>
                    <a:pt x="6167196" y="1098880"/>
                    <a:pt x="6222111" y="1098880"/>
                  </a:cubicBezTo>
                  <a:cubicBezTo>
                    <a:pt x="6278778" y="1098880"/>
                    <a:pt x="6324491" y="1085882"/>
                    <a:pt x="6359252" y="1059885"/>
                  </a:cubicBezTo>
                  <a:cubicBezTo>
                    <a:pt x="6394012" y="1033888"/>
                    <a:pt x="6419425" y="997522"/>
                    <a:pt x="6435489" y="950786"/>
                  </a:cubicBezTo>
                  <a:cubicBezTo>
                    <a:pt x="6451555" y="904050"/>
                    <a:pt x="6459588" y="850011"/>
                    <a:pt x="6459588" y="788670"/>
                  </a:cubicBezTo>
                  <a:cubicBezTo>
                    <a:pt x="6459588" y="726745"/>
                    <a:pt x="6451555" y="672560"/>
                    <a:pt x="6435489" y="626117"/>
                  </a:cubicBezTo>
                  <a:cubicBezTo>
                    <a:pt x="6419425" y="579673"/>
                    <a:pt x="6394449" y="543452"/>
                    <a:pt x="6360566" y="517455"/>
                  </a:cubicBezTo>
                  <a:cubicBezTo>
                    <a:pt x="6326682" y="491458"/>
                    <a:pt x="6282867" y="478460"/>
                    <a:pt x="6229121" y="478460"/>
                  </a:cubicBezTo>
                  <a:close/>
                  <a:moveTo>
                    <a:pt x="2607945" y="313716"/>
                  </a:moveTo>
                  <a:lnTo>
                    <a:pt x="2814752" y="315468"/>
                  </a:lnTo>
                  <a:lnTo>
                    <a:pt x="2999651" y="922744"/>
                  </a:lnTo>
                  <a:lnTo>
                    <a:pt x="3187180" y="315468"/>
                  </a:lnTo>
                  <a:lnTo>
                    <a:pt x="3365068" y="315468"/>
                  </a:lnTo>
                  <a:lnTo>
                    <a:pt x="3551720" y="922744"/>
                  </a:lnTo>
                  <a:lnTo>
                    <a:pt x="3737496" y="315468"/>
                  </a:lnTo>
                  <a:lnTo>
                    <a:pt x="3944303" y="315468"/>
                  </a:lnTo>
                  <a:lnTo>
                    <a:pt x="3655124" y="1261872"/>
                  </a:lnTo>
                  <a:lnTo>
                    <a:pt x="3490379" y="1261872"/>
                  </a:lnTo>
                  <a:lnTo>
                    <a:pt x="3275686" y="610781"/>
                  </a:lnTo>
                  <a:lnTo>
                    <a:pt x="3061869" y="1261872"/>
                  </a:lnTo>
                  <a:lnTo>
                    <a:pt x="2897124" y="1261872"/>
                  </a:lnTo>
                  <a:close/>
                  <a:moveTo>
                    <a:pt x="5604995" y="310977"/>
                  </a:moveTo>
                  <a:cubicBezTo>
                    <a:pt x="5619455" y="311634"/>
                    <a:pt x="5633695" y="313131"/>
                    <a:pt x="5647715" y="315468"/>
                  </a:cubicBezTo>
                  <a:lnTo>
                    <a:pt x="5647715" y="512636"/>
                  </a:lnTo>
                  <a:cubicBezTo>
                    <a:pt x="5619673" y="504457"/>
                    <a:pt x="5587397" y="501828"/>
                    <a:pt x="5550884" y="504749"/>
                  </a:cubicBezTo>
                  <a:cubicBezTo>
                    <a:pt x="5514372" y="507670"/>
                    <a:pt x="5481511" y="517893"/>
                    <a:pt x="5452300" y="535420"/>
                  </a:cubicBezTo>
                  <a:cubicBezTo>
                    <a:pt x="5423091" y="551193"/>
                    <a:pt x="5399284" y="571348"/>
                    <a:pt x="5380882" y="595884"/>
                  </a:cubicBezTo>
                  <a:cubicBezTo>
                    <a:pt x="5362479" y="620421"/>
                    <a:pt x="5348897" y="648316"/>
                    <a:pt x="5340133" y="679571"/>
                  </a:cubicBezTo>
                  <a:cubicBezTo>
                    <a:pt x="5331371" y="710826"/>
                    <a:pt x="5326989" y="744563"/>
                    <a:pt x="5326989" y="780783"/>
                  </a:cubicBezTo>
                  <a:lnTo>
                    <a:pt x="5326989" y="1261872"/>
                  </a:lnTo>
                  <a:lnTo>
                    <a:pt x="5114925" y="1261872"/>
                  </a:lnTo>
                  <a:lnTo>
                    <a:pt x="5114925" y="315468"/>
                  </a:lnTo>
                  <a:lnTo>
                    <a:pt x="5301577" y="315468"/>
                  </a:lnTo>
                  <a:lnTo>
                    <a:pt x="5301577" y="467322"/>
                  </a:lnTo>
                  <a:lnTo>
                    <a:pt x="5325675" y="429825"/>
                  </a:lnTo>
                  <a:cubicBezTo>
                    <a:pt x="5345245" y="403828"/>
                    <a:pt x="5368759" y="382359"/>
                    <a:pt x="5396217" y="365417"/>
                  </a:cubicBezTo>
                  <a:cubicBezTo>
                    <a:pt x="5419585" y="349644"/>
                    <a:pt x="5445436" y="337230"/>
                    <a:pt x="5473770" y="328175"/>
                  </a:cubicBezTo>
                  <a:cubicBezTo>
                    <a:pt x="5502103" y="319119"/>
                    <a:pt x="5531167" y="313570"/>
                    <a:pt x="5560961" y="311525"/>
                  </a:cubicBezTo>
                  <a:cubicBezTo>
                    <a:pt x="5575859" y="310502"/>
                    <a:pt x="5590537" y="310320"/>
                    <a:pt x="5604995" y="310977"/>
                  </a:cubicBezTo>
                  <a:close/>
                  <a:moveTo>
                    <a:pt x="2490321" y="310977"/>
                  </a:moveTo>
                  <a:cubicBezTo>
                    <a:pt x="2504780" y="311634"/>
                    <a:pt x="2519020" y="313131"/>
                    <a:pt x="2533041" y="315468"/>
                  </a:cubicBezTo>
                  <a:lnTo>
                    <a:pt x="2533041" y="512636"/>
                  </a:lnTo>
                  <a:cubicBezTo>
                    <a:pt x="2504999" y="504457"/>
                    <a:pt x="2472722" y="501828"/>
                    <a:pt x="2436209" y="504749"/>
                  </a:cubicBezTo>
                  <a:cubicBezTo>
                    <a:pt x="2399697" y="507670"/>
                    <a:pt x="2366836" y="517893"/>
                    <a:pt x="2337626" y="535420"/>
                  </a:cubicBezTo>
                  <a:cubicBezTo>
                    <a:pt x="2308416" y="551193"/>
                    <a:pt x="2284609" y="571348"/>
                    <a:pt x="2266207" y="595884"/>
                  </a:cubicBezTo>
                  <a:cubicBezTo>
                    <a:pt x="2247805" y="620421"/>
                    <a:pt x="2234222" y="648316"/>
                    <a:pt x="2225459" y="679571"/>
                  </a:cubicBezTo>
                  <a:cubicBezTo>
                    <a:pt x="2216696" y="710826"/>
                    <a:pt x="2212315" y="744563"/>
                    <a:pt x="2212315" y="780783"/>
                  </a:cubicBezTo>
                  <a:lnTo>
                    <a:pt x="2212315" y="1261872"/>
                  </a:lnTo>
                  <a:lnTo>
                    <a:pt x="2000250" y="1261872"/>
                  </a:lnTo>
                  <a:lnTo>
                    <a:pt x="2000250" y="315468"/>
                  </a:lnTo>
                  <a:lnTo>
                    <a:pt x="2186902" y="315468"/>
                  </a:lnTo>
                  <a:lnTo>
                    <a:pt x="2186902" y="467323"/>
                  </a:lnTo>
                  <a:lnTo>
                    <a:pt x="2211000" y="429825"/>
                  </a:lnTo>
                  <a:cubicBezTo>
                    <a:pt x="2230571" y="403828"/>
                    <a:pt x="2254085" y="382359"/>
                    <a:pt x="2281542" y="365417"/>
                  </a:cubicBezTo>
                  <a:cubicBezTo>
                    <a:pt x="2304911" y="349644"/>
                    <a:pt x="2330761" y="337230"/>
                    <a:pt x="2359095" y="328175"/>
                  </a:cubicBezTo>
                  <a:cubicBezTo>
                    <a:pt x="2387429" y="319119"/>
                    <a:pt x="2416493" y="313570"/>
                    <a:pt x="2446287" y="311525"/>
                  </a:cubicBezTo>
                  <a:cubicBezTo>
                    <a:pt x="2461184" y="310502"/>
                    <a:pt x="2475862" y="310320"/>
                    <a:pt x="2490321" y="310977"/>
                  </a:cubicBezTo>
                  <a:close/>
                  <a:moveTo>
                    <a:pt x="4486466" y="289179"/>
                  </a:moveTo>
                  <a:cubicBezTo>
                    <a:pt x="4570591" y="289179"/>
                    <a:pt x="4644638" y="302908"/>
                    <a:pt x="4708608" y="330365"/>
                  </a:cubicBezTo>
                  <a:cubicBezTo>
                    <a:pt x="4772577" y="357823"/>
                    <a:pt x="4820044" y="402806"/>
                    <a:pt x="4851006" y="465316"/>
                  </a:cubicBezTo>
                  <a:cubicBezTo>
                    <a:pt x="4867948" y="498615"/>
                    <a:pt x="4878171" y="532645"/>
                    <a:pt x="4881677" y="567404"/>
                  </a:cubicBezTo>
                  <a:cubicBezTo>
                    <a:pt x="4885182" y="602164"/>
                    <a:pt x="4886935" y="639991"/>
                    <a:pt x="4886935" y="680885"/>
                  </a:cubicBezTo>
                  <a:lnTo>
                    <a:pt x="4886935" y="1261872"/>
                  </a:lnTo>
                  <a:lnTo>
                    <a:pt x="4702036" y="1261872"/>
                  </a:lnTo>
                  <a:lnTo>
                    <a:pt x="4702036" y="1134145"/>
                  </a:lnTo>
                  <a:lnTo>
                    <a:pt x="4699379" y="1137958"/>
                  </a:lnTo>
                  <a:cubicBezTo>
                    <a:pt x="4664711" y="1182375"/>
                    <a:pt x="4626017" y="1216524"/>
                    <a:pt x="4583297" y="1240403"/>
                  </a:cubicBezTo>
                  <a:cubicBezTo>
                    <a:pt x="4526337" y="1272242"/>
                    <a:pt x="4455211" y="1288161"/>
                    <a:pt x="4369918" y="1288161"/>
                  </a:cubicBezTo>
                  <a:cubicBezTo>
                    <a:pt x="4301567" y="1288161"/>
                    <a:pt x="4243731" y="1275163"/>
                    <a:pt x="4196410" y="1249166"/>
                  </a:cubicBezTo>
                  <a:cubicBezTo>
                    <a:pt x="4149090" y="1223169"/>
                    <a:pt x="4113308" y="1188555"/>
                    <a:pt x="4089064" y="1145324"/>
                  </a:cubicBezTo>
                  <a:cubicBezTo>
                    <a:pt x="4064819" y="1102093"/>
                    <a:pt x="4052697" y="1054481"/>
                    <a:pt x="4052697" y="1002487"/>
                  </a:cubicBezTo>
                  <a:cubicBezTo>
                    <a:pt x="4052697" y="956920"/>
                    <a:pt x="4060292" y="915880"/>
                    <a:pt x="4075481" y="879367"/>
                  </a:cubicBezTo>
                  <a:cubicBezTo>
                    <a:pt x="4090670" y="842855"/>
                    <a:pt x="4114038" y="811308"/>
                    <a:pt x="4145585" y="784727"/>
                  </a:cubicBezTo>
                  <a:cubicBezTo>
                    <a:pt x="4177132" y="758146"/>
                    <a:pt x="4218026" y="736384"/>
                    <a:pt x="4268267" y="719442"/>
                  </a:cubicBezTo>
                  <a:cubicBezTo>
                    <a:pt x="4306240" y="707174"/>
                    <a:pt x="4350785" y="696074"/>
                    <a:pt x="4401903" y="686143"/>
                  </a:cubicBezTo>
                  <a:cubicBezTo>
                    <a:pt x="4453020" y="676212"/>
                    <a:pt x="4508519" y="667011"/>
                    <a:pt x="4568400" y="658540"/>
                  </a:cubicBezTo>
                  <a:lnTo>
                    <a:pt x="4679342" y="642248"/>
                  </a:lnTo>
                  <a:lnTo>
                    <a:pt x="4678594" y="628034"/>
                  </a:lnTo>
                  <a:cubicBezTo>
                    <a:pt x="4673336" y="585423"/>
                    <a:pt x="4659535" y="552507"/>
                    <a:pt x="4637189" y="529285"/>
                  </a:cubicBezTo>
                  <a:cubicBezTo>
                    <a:pt x="4607395" y="498323"/>
                    <a:pt x="4557154" y="482841"/>
                    <a:pt x="4486466" y="482841"/>
                  </a:cubicBezTo>
                  <a:cubicBezTo>
                    <a:pt x="4443819" y="482841"/>
                    <a:pt x="4402633" y="492773"/>
                    <a:pt x="4362908" y="512636"/>
                  </a:cubicBezTo>
                  <a:cubicBezTo>
                    <a:pt x="4323182" y="532499"/>
                    <a:pt x="4295433" y="566674"/>
                    <a:pt x="4279659" y="615163"/>
                  </a:cubicBezTo>
                  <a:lnTo>
                    <a:pt x="4086873" y="554698"/>
                  </a:lnTo>
                  <a:cubicBezTo>
                    <a:pt x="4110241" y="474663"/>
                    <a:pt x="4154786" y="410401"/>
                    <a:pt x="4220509" y="361912"/>
                  </a:cubicBezTo>
                  <a:cubicBezTo>
                    <a:pt x="4286231" y="313423"/>
                    <a:pt x="4374884" y="289179"/>
                    <a:pt x="4486466" y="289179"/>
                  </a:cubicBezTo>
                  <a:close/>
                  <a:moveTo>
                    <a:pt x="1332396" y="289179"/>
                  </a:moveTo>
                  <a:cubicBezTo>
                    <a:pt x="1427620" y="289179"/>
                    <a:pt x="1510576" y="310502"/>
                    <a:pt x="1581265" y="353149"/>
                  </a:cubicBezTo>
                  <a:cubicBezTo>
                    <a:pt x="1651953" y="395796"/>
                    <a:pt x="1706867" y="454654"/>
                    <a:pt x="1746009" y="529724"/>
                  </a:cubicBezTo>
                  <a:cubicBezTo>
                    <a:pt x="1785150" y="604793"/>
                    <a:pt x="1804721" y="691109"/>
                    <a:pt x="1804721" y="788670"/>
                  </a:cubicBezTo>
                  <a:cubicBezTo>
                    <a:pt x="1804721" y="886816"/>
                    <a:pt x="1785004" y="973423"/>
                    <a:pt x="1745571" y="1048493"/>
                  </a:cubicBezTo>
                  <a:cubicBezTo>
                    <a:pt x="1706137" y="1123563"/>
                    <a:pt x="1651077" y="1182275"/>
                    <a:pt x="1580388" y="1224629"/>
                  </a:cubicBezTo>
                  <a:cubicBezTo>
                    <a:pt x="1509700" y="1266984"/>
                    <a:pt x="1427036" y="1288161"/>
                    <a:pt x="1332396" y="1288161"/>
                  </a:cubicBezTo>
                  <a:cubicBezTo>
                    <a:pt x="1237755" y="1288161"/>
                    <a:pt x="1155091" y="1266838"/>
                    <a:pt x="1084403" y="1224191"/>
                  </a:cubicBezTo>
                  <a:cubicBezTo>
                    <a:pt x="1013714" y="1181545"/>
                    <a:pt x="958946" y="1122687"/>
                    <a:pt x="920096" y="1047617"/>
                  </a:cubicBezTo>
                  <a:cubicBezTo>
                    <a:pt x="881247" y="972547"/>
                    <a:pt x="861822" y="886232"/>
                    <a:pt x="861822" y="788670"/>
                  </a:cubicBezTo>
                  <a:cubicBezTo>
                    <a:pt x="861822" y="689356"/>
                    <a:pt x="881685" y="602310"/>
                    <a:pt x="921411" y="527533"/>
                  </a:cubicBezTo>
                  <a:cubicBezTo>
                    <a:pt x="961136" y="452755"/>
                    <a:pt x="1016343" y="394335"/>
                    <a:pt x="1087031" y="352273"/>
                  </a:cubicBezTo>
                  <a:cubicBezTo>
                    <a:pt x="1157720" y="310210"/>
                    <a:pt x="1239508" y="289179"/>
                    <a:pt x="1332396" y="289179"/>
                  </a:cubicBezTo>
                  <a:close/>
                  <a:moveTo>
                    <a:pt x="6433299" y="0"/>
                  </a:moveTo>
                  <a:lnTo>
                    <a:pt x="6646240" y="0"/>
                  </a:lnTo>
                  <a:lnTo>
                    <a:pt x="6646240" y="1261872"/>
                  </a:lnTo>
                  <a:lnTo>
                    <a:pt x="6459588" y="1261872"/>
                  </a:lnTo>
                  <a:lnTo>
                    <a:pt x="6459588" y="1191726"/>
                  </a:lnTo>
                  <a:lnTo>
                    <a:pt x="6421907" y="1222439"/>
                  </a:lnTo>
                  <a:cubicBezTo>
                    <a:pt x="6359397" y="1266254"/>
                    <a:pt x="6281991" y="1288161"/>
                    <a:pt x="6189687" y="1288161"/>
                  </a:cubicBezTo>
                  <a:cubicBezTo>
                    <a:pt x="6102642" y="1288161"/>
                    <a:pt x="6026696" y="1266254"/>
                    <a:pt x="5961849" y="1222439"/>
                  </a:cubicBezTo>
                  <a:cubicBezTo>
                    <a:pt x="5897003" y="1178624"/>
                    <a:pt x="5846762" y="1119035"/>
                    <a:pt x="5811126" y="1043673"/>
                  </a:cubicBezTo>
                  <a:cubicBezTo>
                    <a:pt x="5775489" y="968312"/>
                    <a:pt x="5757671" y="883311"/>
                    <a:pt x="5757671" y="788670"/>
                  </a:cubicBezTo>
                  <a:cubicBezTo>
                    <a:pt x="5757671" y="692861"/>
                    <a:pt x="5775635" y="607422"/>
                    <a:pt x="5811565" y="532352"/>
                  </a:cubicBezTo>
                  <a:cubicBezTo>
                    <a:pt x="5847493" y="457283"/>
                    <a:pt x="5898464" y="397986"/>
                    <a:pt x="5964478" y="354464"/>
                  </a:cubicBezTo>
                  <a:cubicBezTo>
                    <a:pt x="6030493" y="310941"/>
                    <a:pt x="6108191" y="289179"/>
                    <a:pt x="6197575" y="289179"/>
                  </a:cubicBezTo>
                  <a:cubicBezTo>
                    <a:pt x="6287541" y="289179"/>
                    <a:pt x="6363049" y="310941"/>
                    <a:pt x="6424098" y="354464"/>
                  </a:cubicBezTo>
                  <a:lnTo>
                    <a:pt x="6433299" y="362083"/>
                  </a:lnTo>
                  <a:close/>
                  <a:moveTo>
                    <a:pt x="0" y="0"/>
                  </a:moveTo>
                  <a:lnTo>
                    <a:pt x="759752" y="0"/>
                  </a:lnTo>
                  <a:lnTo>
                    <a:pt x="759752" y="211188"/>
                  </a:lnTo>
                  <a:lnTo>
                    <a:pt x="211188" y="211188"/>
                  </a:lnTo>
                  <a:lnTo>
                    <a:pt x="211188" y="525780"/>
                  </a:lnTo>
                  <a:lnTo>
                    <a:pt x="654596" y="525780"/>
                  </a:lnTo>
                  <a:lnTo>
                    <a:pt x="654596" y="736092"/>
                  </a:lnTo>
                  <a:lnTo>
                    <a:pt x="211188" y="736092"/>
                  </a:lnTo>
                  <a:lnTo>
                    <a:pt x="211188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A60BF6-DD71-4AF0-8F50-3D61FE31684F}"/>
              </a:ext>
            </a:extLst>
          </p:cNvPr>
          <p:cNvSpPr txBox="1"/>
          <p:nvPr/>
        </p:nvSpPr>
        <p:spPr>
          <a:xfrm>
            <a:off x="3409949" y="2823464"/>
            <a:ext cx="85003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tx1">
                    <a:lumMod val="85000"/>
                    <a:lumOff val="15000"/>
                  </a:schemeClr>
                </a:solidFill>
                <a:latin typeface="Lexend Medium" pitchFamily="2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94399746"/>
                  </p:ext>
                </p:extLst>
              </p:nvPr>
            </p:nvGraphicFramePr>
            <p:xfrm>
              <a:off x="9783722" y="359791"/>
              <a:ext cx="2311688" cy="622669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11688" cy="6226697"/>
                    </a:xfrm>
                    <a:prstGeom prst="rect">
                      <a:avLst/>
                    </a:prstGeom>
                  </am3d:spPr>
                  <am3d:camera>
                    <am3d:pos x="0" y="0" z="57752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073" d="1000000"/>
                    <am3d:preTrans dx="737527" dy="-17898011" dz="-53986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866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83722" y="359791"/>
                <a:ext cx="2311688" cy="622669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6A34F7-CDC0-63EF-2D4F-166B7850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98" y="6004464"/>
            <a:ext cx="1310754" cy="815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8A4A4-D582-F14A-B68A-3C648AD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75" y="235671"/>
            <a:ext cx="1130521" cy="3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0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0.19213 " pathEditMode="relative" rAng="0" ptsTypes="AA">
                                      <p:cBhvr>
                                        <p:cTn id="15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3FD86C-2AF4-4DB1-BFA3-B49B6021A7A7}"/>
              </a:ext>
            </a:extLst>
          </p:cNvPr>
          <p:cNvSpPr/>
          <p:nvPr/>
        </p:nvSpPr>
        <p:spPr>
          <a:xfrm>
            <a:off x="850725" y="3444144"/>
            <a:ext cx="4192576" cy="34138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33FB6-29FF-4513-892B-8B55BE28EBAA}"/>
              </a:ext>
            </a:extLst>
          </p:cNvPr>
          <p:cNvSpPr txBox="1"/>
          <p:nvPr/>
        </p:nvSpPr>
        <p:spPr>
          <a:xfrm>
            <a:off x="1694264" y="1795431"/>
            <a:ext cx="7740022" cy="94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5400" b="1" dirty="0">
                <a:solidFill>
                  <a:schemeClr val="bg1"/>
                </a:solidFill>
                <a:latin typeface="Metropolis Extra Bold" panose="00000900000000000000" pitchFamily="50" charset="0"/>
              </a:rPr>
              <a:t>Business Image Slide</a:t>
            </a:r>
            <a:endParaRPr lang="en-GB" sz="5400" b="1" dirty="0">
              <a:solidFill>
                <a:schemeClr val="bg1"/>
              </a:solidFill>
              <a:latin typeface="Metropolis Extra Bold" panose="00000900000000000000" pitchFamily="50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14EBD9D-3A1A-2B1F-3CD6-35C4DE1F3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5" b="13395"/>
          <a:stretch>
            <a:fillRect/>
          </a:stretch>
        </p:blipFill>
        <p:spPr>
          <a:xfrm>
            <a:off x="850725" y="911943"/>
            <a:ext cx="10461522" cy="5107314"/>
          </a:xfr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DEA956-AE2E-1288-4DA5-8E8EB83014FF}"/>
              </a:ext>
            </a:extLst>
          </p:cNvPr>
          <p:cNvSpPr/>
          <p:nvPr/>
        </p:nvSpPr>
        <p:spPr>
          <a:xfrm>
            <a:off x="838211" y="911943"/>
            <a:ext cx="10474036" cy="5105399"/>
          </a:xfrm>
          <a:prstGeom prst="roundRect">
            <a:avLst>
              <a:gd name="adj" fmla="val 566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3550478-7766-B7F1-3A30-B2268A4D87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" r="1790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A16C5-48F2-6650-2D3C-BD2B59C9D77D}"/>
              </a:ext>
            </a:extLst>
          </p:cNvPr>
          <p:cNvSpPr txBox="1"/>
          <p:nvPr/>
        </p:nvSpPr>
        <p:spPr>
          <a:xfrm>
            <a:off x="1343953" y="1405356"/>
            <a:ext cx="9528443" cy="86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800" b="1" dirty="0">
                <a:solidFill>
                  <a:schemeClr val="bg1"/>
                </a:solidFill>
                <a:latin typeface="Metropolis Extra Bold" panose="00000900000000000000" pitchFamily="50" charset="0"/>
              </a:rPr>
              <a:t>Business </a:t>
            </a:r>
            <a:r>
              <a:rPr lang="en-US" sz="4800" b="1" dirty="0" err="1">
                <a:solidFill>
                  <a:schemeClr val="bg1"/>
                </a:solidFill>
                <a:latin typeface="Metropolis Extra Bold" panose="00000900000000000000" pitchFamily="50" charset="0"/>
              </a:rPr>
              <a:t>Coffe</a:t>
            </a:r>
            <a:r>
              <a:rPr lang="en-US" sz="4800" b="1" dirty="0">
                <a:solidFill>
                  <a:schemeClr val="bg1"/>
                </a:solidFill>
                <a:latin typeface="Metropolis Extra Bold" panose="00000900000000000000" pitchFamily="50" charset="0"/>
              </a:rPr>
              <a:t> Shop </a:t>
            </a:r>
            <a:r>
              <a:rPr lang="en-US" sz="4800" b="1" dirty="0" err="1">
                <a:solidFill>
                  <a:schemeClr val="bg1"/>
                </a:solidFill>
                <a:latin typeface="Metropolis Extra Bold" panose="00000900000000000000" pitchFamily="50" charset="0"/>
              </a:rPr>
              <a:t>Jejak</a:t>
            </a:r>
            <a:r>
              <a:rPr lang="en-US" sz="4800" b="1" dirty="0">
                <a:solidFill>
                  <a:schemeClr val="bg1"/>
                </a:solidFill>
                <a:latin typeface="Metropolis Extra Bold" panose="00000900000000000000" pitchFamily="50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Metropolis Extra Bold" panose="00000900000000000000" pitchFamily="50" charset="0"/>
              </a:rPr>
              <a:t>Coffe</a:t>
            </a:r>
            <a:endParaRPr lang="en-GB" sz="4800" b="1" dirty="0">
              <a:solidFill>
                <a:schemeClr val="bg1"/>
              </a:solidFill>
              <a:latin typeface="Metropolis Extra Bold" panose="00000900000000000000" pitchFamily="50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978B7E-4483-2FBD-153E-31AFBCF65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26"/>
            <a:ext cx="1546994" cy="40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31025C-2D9D-C5D9-6CE9-3E9DF0A65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794" y="6356332"/>
            <a:ext cx="2131205" cy="40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2727E7-3E3B-A5AC-6F66-5ABA14510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" y="6236681"/>
            <a:ext cx="1546994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1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577FAB6-A6B6-4C3E-A48C-4E82180B932B}"/>
              </a:ext>
            </a:extLst>
          </p:cNvPr>
          <p:cNvSpPr/>
          <p:nvPr/>
        </p:nvSpPr>
        <p:spPr>
          <a:xfrm>
            <a:off x="5397027" y="1280248"/>
            <a:ext cx="1860841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94B20F3A-398F-4812-8026-0391D0DF84FE}"/>
              </a:ext>
            </a:extLst>
          </p:cNvPr>
          <p:cNvSpPr/>
          <p:nvPr/>
        </p:nvSpPr>
        <p:spPr>
          <a:xfrm>
            <a:off x="5406474" y="2277838"/>
            <a:ext cx="1860841" cy="89430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D2E5E8D-1E93-4F04-95B7-9B6629BCC32C}"/>
              </a:ext>
            </a:extLst>
          </p:cNvPr>
          <p:cNvSpPr/>
          <p:nvPr/>
        </p:nvSpPr>
        <p:spPr>
          <a:xfrm>
            <a:off x="6910361" y="2273383"/>
            <a:ext cx="4672037" cy="89430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5D881D0-1F3F-4F5C-B2F0-545CD5F613C2}"/>
              </a:ext>
            </a:extLst>
          </p:cNvPr>
          <p:cNvSpPr/>
          <p:nvPr/>
        </p:nvSpPr>
        <p:spPr>
          <a:xfrm>
            <a:off x="5383225" y="3281831"/>
            <a:ext cx="1860841" cy="89430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FE9FBCD-AFD4-405E-AF36-6044FA458C32}"/>
              </a:ext>
            </a:extLst>
          </p:cNvPr>
          <p:cNvSpPr/>
          <p:nvPr/>
        </p:nvSpPr>
        <p:spPr>
          <a:xfrm>
            <a:off x="6910361" y="3290823"/>
            <a:ext cx="4672037" cy="89430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2D3FE5F-C80D-4009-8EAC-0A9D9BC72CD2}"/>
              </a:ext>
            </a:extLst>
          </p:cNvPr>
          <p:cNvSpPr/>
          <p:nvPr/>
        </p:nvSpPr>
        <p:spPr>
          <a:xfrm>
            <a:off x="5419925" y="4318267"/>
            <a:ext cx="1901794" cy="106766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614EF0-630C-434F-9E35-96BB5F1E630B}"/>
              </a:ext>
            </a:extLst>
          </p:cNvPr>
          <p:cNvSpPr/>
          <p:nvPr/>
        </p:nvSpPr>
        <p:spPr>
          <a:xfrm>
            <a:off x="6910361" y="4297402"/>
            <a:ext cx="4672037" cy="1067665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C575E-7CC3-485B-A741-D2CF947D376B}"/>
              </a:ext>
            </a:extLst>
          </p:cNvPr>
          <p:cNvSpPr txBox="1"/>
          <p:nvPr/>
        </p:nvSpPr>
        <p:spPr>
          <a:xfrm rot="20994811">
            <a:off x="5814130" y="1384092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01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18C0A-F80B-4DEC-A759-6F0DA0ED970E}"/>
              </a:ext>
            </a:extLst>
          </p:cNvPr>
          <p:cNvSpPr txBox="1"/>
          <p:nvPr/>
        </p:nvSpPr>
        <p:spPr>
          <a:xfrm rot="20994811">
            <a:off x="5814128" y="2258674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02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3A5A9D-9847-4425-85D1-FC7515D46E82}"/>
              </a:ext>
            </a:extLst>
          </p:cNvPr>
          <p:cNvSpPr txBox="1"/>
          <p:nvPr/>
        </p:nvSpPr>
        <p:spPr>
          <a:xfrm rot="20994811">
            <a:off x="5939718" y="3393345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03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6A6DEC-B2C9-4932-A500-533B394037CA}"/>
              </a:ext>
            </a:extLst>
          </p:cNvPr>
          <p:cNvSpPr txBox="1"/>
          <p:nvPr/>
        </p:nvSpPr>
        <p:spPr>
          <a:xfrm rot="20994811">
            <a:off x="5939720" y="4425832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04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3A9293-9197-4FF9-A1F7-5221C9F83655}"/>
              </a:ext>
            </a:extLst>
          </p:cNvPr>
          <p:cNvSpPr txBox="1"/>
          <p:nvPr/>
        </p:nvSpPr>
        <p:spPr>
          <a:xfrm>
            <a:off x="7655242" y="1433080"/>
            <a:ext cx="3683318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mendunia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diminati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BD3D55-664E-4594-B228-8C0701885C09}"/>
              </a:ext>
            </a:extLst>
          </p:cNvPr>
          <p:cNvSpPr txBox="1"/>
          <p:nvPr/>
        </p:nvSpPr>
        <p:spPr>
          <a:xfrm>
            <a:off x="7655242" y="2383107"/>
            <a:ext cx="3398838" cy="572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Budaya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minum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di Indonesia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coffee shop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terbuka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lebar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B91B77-4DCC-408F-B42E-C687A40F16F4}"/>
              </a:ext>
            </a:extLst>
          </p:cNvPr>
          <p:cNvSpPr txBox="1"/>
          <p:nvPr/>
        </p:nvSpPr>
        <p:spPr>
          <a:xfrm>
            <a:off x="7655241" y="3328022"/>
            <a:ext cx="3541078" cy="81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mengalami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pesat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sehingga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coffee shop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berdiri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berbeda-beda</a:t>
            </a: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94253C-9570-43E2-BCAB-FC773BA6C8DA}"/>
              </a:ext>
            </a:extLst>
          </p:cNvPr>
          <p:cNvSpPr txBox="1"/>
          <p:nvPr/>
        </p:nvSpPr>
        <p:spPr>
          <a:xfrm>
            <a:off x="7655241" y="4357255"/>
            <a:ext cx="3825558" cy="106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Kami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memanfaatkan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peluang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usaha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coffee shop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tema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berbeda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khas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66972A-7444-43D5-BB69-5E7718475BE4}"/>
              </a:ext>
            </a:extLst>
          </p:cNvPr>
          <p:cNvSpPr/>
          <p:nvPr/>
        </p:nvSpPr>
        <p:spPr>
          <a:xfrm>
            <a:off x="2315233" y="349396"/>
            <a:ext cx="756153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Latar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Belakang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87D9373-6C47-0324-434F-DFD6F4EEC33E}"/>
              </a:ext>
            </a:extLst>
          </p:cNvPr>
          <p:cNvSpPr/>
          <p:nvPr/>
        </p:nvSpPr>
        <p:spPr>
          <a:xfrm>
            <a:off x="6910361" y="5435767"/>
            <a:ext cx="4672037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A69FFAE6-4768-BD33-215B-E0E2139A92DB}"/>
              </a:ext>
            </a:extLst>
          </p:cNvPr>
          <p:cNvSpPr/>
          <p:nvPr/>
        </p:nvSpPr>
        <p:spPr>
          <a:xfrm>
            <a:off x="5406474" y="5451924"/>
            <a:ext cx="1860841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D757E-7A94-9417-EFBC-B0D555E80DE1}"/>
              </a:ext>
            </a:extLst>
          </p:cNvPr>
          <p:cNvSpPr txBox="1"/>
          <p:nvPr/>
        </p:nvSpPr>
        <p:spPr>
          <a:xfrm rot="20994811">
            <a:off x="6066623" y="5572429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05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041134-85D1-CB2A-55E9-39428E852961}"/>
              </a:ext>
            </a:extLst>
          </p:cNvPr>
          <p:cNvSpPr txBox="1"/>
          <p:nvPr/>
        </p:nvSpPr>
        <p:spPr>
          <a:xfrm>
            <a:off x="7655242" y="5520114"/>
            <a:ext cx="3683318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Lokasi coffee shop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area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persawahan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jauh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pusat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kota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14CC5A-2200-EDE6-3749-50D48784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0" y="6377889"/>
            <a:ext cx="1196444" cy="3810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C981587-0E6C-0CD5-0B9D-3B7194C5C4A7}"/>
              </a:ext>
            </a:extLst>
          </p:cNvPr>
          <p:cNvSpPr txBox="1"/>
          <p:nvPr/>
        </p:nvSpPr>
        <p:spPr>
          <a:xfrm>
            <a:off x="7726361" y="1309943"/>
            <a:ext cx="3683318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mendunia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diminati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861327E-4AA1-5FFA-5671-452105ACDC0C}"/>
              </a:ext>
            </a:extLst>
          </p:cNvPr>
          <p:cNvSpPr/>
          <p:nvPr/>
        </p:nvSpPr>
        <p:spPr>
          <a:xfrm>
            <a:off x="6910361" y="1278005"/>
            <a:ext cx="4672037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C7C4CB-0FBA-D957-E0DF-038E19DDED08}"/>
              </a:ext>
            </a:extLst>
          </p:cNvPr>
          <p:cNvSpPr txBox="1"/>
          <p:nvPr/>
        </p:nvSpPr>
        <p:spPr>
          <a:xfrm>
            <a:off x="7878761" y="1462343"/>
            <a:ext cx="3683318" cy="573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mendunia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diminati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chemeClr val="bg1"/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2A7B502-5A65-FB72-A858-ADC878DD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95290" y="3336109"/>
            <a:ext cx="5133577" cy="3810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C38B-260E-77EC-5AF3-68317B6D8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147690" y="3488509"/>
            <a:ext cx="5133577" cy="38103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101991C-2FBA-2640-D443-1C606180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457" y="6439948"/>
            <a:ext cx="1196444" cy="38103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EA9E38E-4F57-C824-42EA-987214DB3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575" y="700261"/>
            <a:ext cx="5618481" cy="46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C6A745F-535B-4C3B-A468-78D8B660568D}"/>
              </a:ext>
            </a:extLst>
          </p:cNvPr>
          <p:cNvGrpSpPr/>
          <p:nvPr/>
        </p:nvGrpSpPr>
        <p:grpSpPr>
          <a:xfrm>
            <a:off x="2460255" y="544179"/>
            <a:ext cx="9357842" cy="5245571"/>
            <a:chOff x="2315876" y="535382"/>
            <a:chExt cx="9357842" cy="524557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AC6698-4141-44DA-A827-83CB0D66550C}"/>
                </a:ext>
              </a:extLst>
            </p:cNvPr>
            <p:cNvSpPr/>
            <p:nvPr/>
          </p:nvSpPr>
          <p:spPr>
            <a:xfrm>
              <a:off x="5235579" y="535382"/>
              <a:ext cx="4435807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Tujuan</a:t>
              </a:r>
              <a:endPara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5E2179-5D0E-4054-9641-15C7CCCF8BD7}"/>
                </a:ext>
              </a:extLst>
            </p:cNvPr>
            <p:cNvGrpSpPr/>
            <p:nvPr/>
          </p:nvGrpSpPr>
          <p:grpSpPr>
            <a:xfrm>
              <a:off x="2315876" y="1823475"/>
              <a:ext cx="9357842" cy="3957478"/>
              <a:chOff x="1772287" y="1766325"/>
              <a:chExt cx="9357842" cy="395747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41B370-CE87-4B24-9FEE-C54E46C2F6C1}"/>
                  </a:ext>
                </a:extLst>
              </p:cNvPr>
              <p:cNvGrpSpPr/>
              <p:nvPr/>
            </p:nvGrpSpPr>
            <p:grpSpPr>
              <a:xfrm>
                <a:off x="6175304" y="1766325"/>
                <a:ext cx="4752700" cy="1155288"/>
                <a:chOff x="5653256" y="2866329"/>
                <a:chExt cx="4752700" cy="1155288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39AD731-EF5A-4EFD-BCC4-83D5B5CC3FF2}"/>
                    </a:ext>
                  </a:extLst>
                </p:cNvPr>
                <p:cNvSpPr/>
                <p:nvPr/>
              </p:nvSpPr>
              <p:spPr>
                <a:xfrm>
                  <a:off x="5653256" y="2866329"/>
                  <a:ext cx="4752700" cy="1155288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843636-F4DD-4F71-94DB-C3C00F918508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04EA9FCF-1F79-4A35-8C26-720489304C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7" name="Isosceles Triangle 66">
                    <a:extLst>
                      <a:ext uri="{FF2B5EF4-FFF2-40B4-BE49-F238E27FC236}">
                        <a16:creationId xmlns:a16="http://schemas.microsoft.com/office/drawing/2014/main" id="{C7A9C45A-A563-42D8-90CA-C64DB203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A85CD4A-9AEE-40C4-8D19-743EC3922F7F}"/>
                    </a:ext>
                  </a:extLst>
                </p:cNvPr>
                <p:cNvSpPr txBox="1"/>
                <p:nvPr/>
              </p:nvSpPr>
              <p:spPr>
                <a:xfrm>
                  <a:off x="6862020" y="2970738"/>
                  <a:ext cx="3487459" cy="1027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Memberikan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ruang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yang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luas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dan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nyaman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bagi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setiap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orang yang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datang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CA23C8-E7FB-4870-8700-A169E50E1AB3}"/>
                  </a:ext>
                </a:extLst>
              </p:cNvPr>
              <p:cNvGrpSpPr/>
              <p:nvPr/>
            </p:nvGrpSpPr>
            <p:grpSpPr>
              <a:xfrm>
                <a:off x="6646749" y="3903205"/>
                <a:ext cx="4483380" cy="1428729"/>
                <a:chOff x="5287084" y="2491448"/>
                <a:chExt cx="4483380" cy="1428729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7BD9423-F9EC-4141-A8FA-9B9ED4E48726}"/>
                    </a:ext>
                  </a:extLst>
                </p:cNvPr>
                <p:cNvSpPr/>
                <p:nvPr/>
              </p:nvSpPr>
              <p:spPr>
                <a:xfrm>
                  <a:off x="5287084" y="2491448"/>
                  <a:ext cx="4429411" cy="1428729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7EABD6B-7FC3-44A0-95BE-1B2D2C73BF12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D132EC9-FBB6-42A3-A93E-DB7E0398D8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3FC73B3F-144E-46FB-AB78-BA72A4EF36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C9F541-9836-4D33-AE96-872D796E351C}"/>
                    </a:ext>
                  </a:extLst>
                </p:cNvPr>
                <p:cNvSpPr txBox="1"/>
                <p:nvPr/>
              </p:nvSpPr>
              <p:spPr>
                <a:xfrm>
                  <a:off x="6757954" y="2725750"/>
                  <a:ext cx="3012510" cy="1027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Menyerap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tenaga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kerja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di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sekitar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untuk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mengurangi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angka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pengangguran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ACE6571-F4E6-4FB7-A211-1C3A7B0C914A}"/>
                  </a:ext>
                </a:extLst>
              </p:cNvPr>
              <p:cNvGrpSpPr/>
              <p:nvPr/>
            </p:nvGrpSpPr>
            <p:grpSpPr>
              <a:xfrm>
                <a:off x="1772287" y="2197609"/>
                <a:ext cx="4004541" cy="3526194"/>
                <a:chOff x="868749" y="2121254"/>
                <a:chExt cx="4004541" cy="352619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38EB02B-0A67-450A-B330-F9C3B0B3F127}"/>
                    </a:ext>
                  </a:extLst>
                </p:cNvPr>
                <p:cNvGrpSpPr/>
                <p:nvPr/>
              </p:nvGrpSpPr>
              <p:grpSpPr>
                <a:xfrm>
                  <a:off x="868749" y="2121254"/>
                  <a:ext cx="3526196" cy="3526194"/>
                  <a:chOff x="953359" y="1875323"/>
                  <a:chExt cx="4018053" cy="4018052"/>
                </a:xfrm>
              </p:grpSpPr>
              <p:sp>
                <p:nvSpPr>
                  <p:cNvPr id="26" name="Donut 3">
                    <a:extLst>
                      <a:ext uri="{FF2B5EF4-FFF2-40B4-BE49-F238E27FC236}">
                        <a16:creationId xmlns:a16="http://schemas.microsoft.com/office/drawing/2014/main" id="{607850C1-5919-4EE0-A6DE-DFBB2E625014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953359" y="1875323"/>
                    <a:ext cx="4018053" cy="4018052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825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Donut 4">
                    <a:extLst>
                      <a:ext uri="{FF2B5EF4-FFF2-40B4-BE49-F238E27FC236}">
                        <a16:creationId xmlns:a16="http://schemas.microsoft.com/office/drawing/2014/main" id="{30D16163-2052-4089-B3E1-CFE68691E4AC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438949" y="2298290"/>
                    <a:ext cx="3137828" cy="3137828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Donut 5">
                    <a:extLst>
                      <a:ext uri="{FF2B5EF4-FFF2-40B4-BE49-F238E27FC236}">
                        <a16:creationId xmlns:a16="http://schemas.microsoft.com/office/drawing/2014/main" id="{E22E34D3-145D-4E2F-8610-34DB31ADDE8A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797242" y="2649075"/>
                    <a:ext cx="2433647" cy="2433647"/>
                  </a:xfrm>
                  <a:prstGeom prst="donut">
                    <a:avLst>
                      <a:gd name="adj" fmla="val 1485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Donut 6">
                    <a:extLst>
                      <a:ext uri="{FF2B5EF4-FFF2-40B4-BE49-F238E27FC236}">
                        <a16:creationId xmlns:a16="http://schemas.microsoft.com/office/drawing/2014/main" id="{91A3BF74-EA4A-40AB-929B-F805FC87B531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170529" y="3003827"/>
                    <a:ext cx="1718200" cy="1718200"/>
                  </a:xfrm>
                  <a:prstGeom prst="donut">
                    <a:avLst>
                      <a:gd name="adj" fmla="val 184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5C9898D-D3EE-4F0E-A2FC-65566954EBFB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483252" y="3323499"/>
                    <a:ext cx="1095705" cy="109431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A6CFE3D-8038-4C46-8FA0-30114E482201}"/>
                    </a:ext>
                  </a:extLst>
                </p:cNvPr>
                <p:cNvGrpSpPr/>
                <p:nvPr/>
              </p:nvGrpSpPr>
              <p:grpSpPr>
                <a:xfrm rot="867756">
                  <a:off x="2722930" y="3404348"/>
                  <a:ext cx="2150360" cy="717450"/>
                  <a:chOff x="3295287" y="1955652"/>
                  <a:chExt cx="5493267" cy="1832786"/>
                </a:xfrm>
              </p:grpSpPr>
              <p:sp>
                <p:nvSpPr>
                  <p:cNvPr id="5" name="Freeform 228">
                    <a:extLst>
                      <a:ext uri="{FF2B5EF4-FFF2-40B4-BE49-F238E27FC236}">
                        <a16:creationId xmlns:a16="http://schemas.microsoft.com/office/drawing/2014/main" id="{F1E2C411-8640-455C-BC1E-E847DE7A7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0750855">
                    <a:off x="5029448" y="2902838"/>
                    <a:ext cx="2599872" cy="317931"/>
                  </a:xfrm>
                  <a:custGeom>
                    <a:avLst/>
                    <a:gdLst>
                      <a:gd name="T0" fmla="*/ 0 w 2718"/>
                      <a:gd name="T1" fmla="*/ 0 h 276"/>
                      <a:gd name="T2" fmla="*/ 2 w 2718"/>
                      <a:gd name="T3" fmla="*/ 276 h 276"/>
                      <a:gd name="T4" fmla="*/ 2718 w 2718"/>
                      <a:gd name="T5" fmla="*/ 169 h 276"/>
                      <a:gd name="T6" fmla="*/ 2716 w 2718"/>
                      <a:gd name="T7" fmla="*/ 60 h 276"/>
                      <a:gd name="T8" fmla="*/ 0 w 2718"/>
                      <a:gd name="T9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18" h="276">
                        <a:moveTo>
                          <a:pt x="0" y="0"/>
                        </a:moveTo>
                        <a:lnTo>
                          <a:pt x="2" y="276"/>
                        </a:lnTo>
                        <a:lnTo>
                          <a:pt x="2718" y="169"/>
                        </a:lnTo>
                        <a:lnTo>
                          <a:pt x="2716" y="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4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dirty="0"/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39BF90C-C1FE-4143-9EFE-6411AFA699F8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7142454" y="1955652"/>
                    <a:ext cx="1646100" cy="1298552"/>
                    <a:chOff x="9650944" y="3466595"/>
                    <a:chExt cx="1646100" cy="1298552"/>
                  </a:xfrm>
                </p:grpSpPr>
                <p:sp>
                  <p:nvSpPr>
                    <p:cNvPr id="11" name="Freeform 233">
                      <a:extLst>
                        <a:ext uri="{FF2B5EF4-FFF2-40B4-BE49-F238E27FC236}">
                          <a16:creationId xmlns:a16="http://schemas.microsoft.com/office/drawing/2014/main" id="{B3C93920-6BD9-4441-A0E0-3125B8C047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64767" y="4200704"/>
                      <a:ext cx="1632277" cy="564443"/>
                    </a:xfrm>
                    <a:custGeom>
                      <a:avLst/>
                      <a:gdLst>
                        <a:gd name="T0" fmla="*/ 76 w 599"/>
                        <a:gd name="T1" fmla="*/ 0 h 206"/>
                        <a:gd name="T2" fmla="*/ 0 w 599"/>
                        <a:gd name="T3" fmla="*/ 0 h 206"/>
                        <a:gd name="T4" fmla="*/ 328 w 599"/>
                        <a:gd name="T5" fmla="*/ 206 h 206"/>
                        <a:gd name="T6" fmla="*/ 329 w 599"/>
                        <a:gd name="T7" fmla="*/ 206 h 206"/>
                        <a:gd name="T8" fmla="*/ 599 w 599"/>
                        <a:gd name="T9" fmla="*/ 123 h 206"/>
                        <a:gd name="T10" fmla="*/ 599 w 599"/>
                        <a:gd name="T11" fmla="*/ 123 h 206"/>
                        <a:gd name="T12" fmla="*/ 557 w 599"/>
                        <a:gd name="T13" fmla="*/ 49 h 206"/>
                        <a:gd name="T14" fmla="*/ 323 w 599"/>
                        <a:gd name="T15" fmla="*/ 72 h 206"/>
                        <a:gd name="T16" fmla="*/ 322 w 599"/>
                        <a:gd name="T17" fmla="*/ 72 h 206"/>
                        <a:gd name="T18" fmla="*/ 76 w 599"/>
                        <a:gd name="T19" fmla="*/ 0 h 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9" h="206">
                          <a:moveTo>
                            <a:pt x="76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43" y="206"/>
                            <a:pt x="328" y="206"/>
                          </a:cubicBezTo>
                          <a:cubicBezTo>
                            <a:pt x="328" y="206"/>
                            <a:pt x="329" y="206"/>
                            <a:pt x="329" y="206"/>
                          </a:cubicBezTo>
                          <a:cubicBezTo>
                            <a:pt x="433" y="205"/>
                            <a:pt x="599" y="179"/>
                            <a:pt x="599" y="123"/>
                          </a:cubicBezTo>
                          <a:cubicBezTo>
                            <a:pt x="599" y="123"/>
                            <a:pt x="599" y="123"/>
                            <a:pt x="599" y="123"/>
                          </a:cubicBezTo>
                          <a:cubicBezTo>
                            <a:pt x="598" y="104"/>
                            <a:pt x="578" y="75"/>
                            <a:pt x="557" y="49"/>
                          </a:cubicBezTo>
                          <a:cubicBezTo>
                            <a:pt x="502" y="64"/>
                            <a:pt x="397" y="71"/>
                            <a:pt x="323" y="72"/>
                          </a:cubicBezTo>
                          <a:cubicBezTo>
                            <a:pt x="323" y="72"/>
                            <a:pt x="322" y="72"/>
                            <a:pt x="322" y="72"/>
                          </a:cubicBezTo>
                          <a:cubicBezTo>
                            <a:pt x="268" y="72"/>
                            <a:pt x="154" y="31"/>
                            <a:pt x="76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" name="Freeform 227">
                      <a:extLst>
                        <a:ext uri="{FF2B5EF4-FFF2-40B4-BE49-F238E27FC236}">
                          <a16:creationId xmlns:a16="http://schemas.microsoft.com/office/drawing/2014/main" id="{F3CE6241-D47B-4BEB-8F69-AB375CA5FE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999848" y="3849678"/>
                      <a:ext cx="289133" cy="234993"/>
                    </a:xfrm>
                    <a:custGeom>
                      <a:avLst/>
                      <a:gdLst>
                        <a:gd name="T0" fmla="*/ 67 w 106"/>
                        <a:gd name="T1" fmla="*/ 0 h 86"/>
                        <a:gd name="T2" fmla="*/ 0 w 106"/>
                        <a:gd name="T3" fmla="*/ 81 h 86"/>
                        <a:gd name="T4" fmla="*/ 9 w 106"/>
                        <a:gd name="T5" fmla="*/ 86 h 86"/>
                        <a:gd name="T6" fmla="*/ 106 w 106"/>
                        <a:gd name="T7" fmla="*/ 19 h 86"/>
                        <a:gd name="T8" fmla="*/ 106 w 106"/>
                        <a:gd name="T9" fmla="*/ 19 h 86"/>
                        <a:gd name="T10" fmla="*/ 67 w 106"/>
                        <a:gd name="T11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6" h="86">
                          <a:moveTo>
                            <a:pt x="67" y="0"/>
                          </a:moveTo>
                          <a:cubicBezTo>
                            <a:pt x="38" y="40"/>
                            <a:pt x="0" y="81"/>
                            <a:pt x="0" y="81"/>
                          </a:cubicBezTo>
                          <a:cubicBezTo>
                            <a:pt x="0" y="81"/>
                            <a:pt x="3" y="82"/>
                            <a:pt x="9" y="86"/>
                          </a:cubicBezTo>
                          <a:cubicBezTo>
                            <a:pt x="30" y="75"/>
                            <a:pt x="106" y="35"/>
                            <a:pt x="106" y="19"/>
                          </a:cubicBezTo>
                          <a:cubicBezTo>
                            <a:pt x="106" y="19"/>
                            <a:pt x="106" y="19"/>
                            <a:pt x="106" y="19"/>
                          </a:cubicBezTo>
                          <a:cubicBezTo>
                            <a:pt x="106" y="11"/>
                            <a:pt x="91" y="5"/>
                            <a:pt x="67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" name="Freeform 231">
                      <a:extLst>
                        <a:ext uri="{FF2B5EF4-FFF2-40B4-BE49-F238E27FC236}">
                          <a16:creationId xmlns:a16="http://schemas.microsoft.com/office/drawing/2014/main" id="{3B3F43B9-8661-45C7-AC69-5222B4766F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3824" y="3466595"/>
                      <a:ext cx="1624214" cy="610520"/>
                    </a:xfrm>
                    <a:custGeom>
                      <a:avLst/>
                      <a:gdLst>
                        <a:gd name="T0" fmla="*/ 333 w 596"/>
                        <a:gd name="T1" fmla="*/ 0 h 223"/>
                        <a:gd name="T2" fmla="*/ 324 w 596"/>
                        <a:gd name="T3" fmla="*/ 0 h 223"/>
                        <a:gd name="T4" fmla="*/ 2 w 596"/>
                        <a:gd name="T5" fmla="*/ 207 h 223"/>
                        <a:gd name="T6" fmla="*/ 0 w 596"/>
                        <a:gd name="T7" fmla="*/ 209 h 223"/>
                        <a:gd name="T8" fmla="*/ 49 w 596"/>
                        <a:gd name="T9" fmla="*/ 223 h 223"/>
                        <a:gd name="T10" fmla="*/ 495 w 596"/>
                        <a:gd name="T11" fmla="*/ 223 h 223"/>
                        <a:gd name="T12" fmla="*/ 495 w 596"/>
                        <a:gd name="T13" fmla="*/ 223 h 223"/>
                        <a:gd name="T14" fmla="*/ 596 w 596"/>
                        <a:gd name="T15" fmla="*/ 75 h 223"/>
                        <a:gd name="T16" fmla="*/ 596 w 596"/>
                        <a:gd name="T17" fmla="*/ 75 h 223"/>
                        <a:gd name="T18" fmla="*/ 333 w 596"/>
                        <a:gd name="T1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6" h="223">
                          <a:moveTo>
                            <a:pt x="333" y="0"/>
                          </a:moveTo>
                          <a:cubicBezTo>
                            <a:pt x="330" y="0"/>
                            <a:pt x="327" y="0"/>
                            <a:pt x="324" y="0"/>
                          </a:cubicBezTo>
                          <a:cubicBezTo>
                            <a:pt x="244" y="1"/>
                            <a:pt x="24" y="188"/>
                            <a:pt x="2" y="207"/>
                          </a:cubicBezTo>
                          <a:cubicBezTo>
                            <a:pt x="1" y="208"/>
                            <a:pt x="0" y="209"/>
                            <a:pt x="0" y="209"/>
                          </a:cubicBezTo>
                          <a:cubicBezTo>
                            <a:pt x="49" y="223"/>
                            <a:pt x="49" y="223"/>
                            <a:pt x="49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596" y="116"/>
                            <a:pt x="596" y="75"/>
                          </a:cubicBezTo>
                          <a:cubicBezTo>
                            <a:pt x="596" y="75"/>
                            <a:pt x="596" y="75"/>
                            <a:pt x="596" y="75"/>
                          </a:cubicBezTo>
                          <a:cubicBezTo>
                            <a:pt x="595" y="21"/>
                            <a:pt x="437" y="0"/>
                            <a:pt x="333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" name="Freeform 234">
                      <a:extLst>
                        <a:ext uri="{FF2B5EF4-FFF2-40B4-BE49-F238E27FC236}">
                          <a16:creationId xmlns:a16="http://schemas.microsoft.com/office/drawing/2014/main" id="{E44CAE06-0471-4DC8-8D63-CF4792A51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32277" cy="339818"/>
                    </a:xfrm>
                    <a:custGeom>
                      <a:avLst/>
                      <a:gdLst>
                        <a:gd name="T0" fmla="*/ 495 w 599"/>
                        <a:gd name="T1" fmla="*/ 0 h 124"/>
                        <a:gd name="T2" fmla="*/ 45 w 599"/>
                        <a:gd name="T3" fmla="*/ 0 h 124"/>
                        <a:gd name="T4" fmla="*/ 0 w 599"/>
                        <a:gd name="T5" fmla="*/ 17 h 124"/>
                        <a:gd name="T6" fmla="*/ 328 w 599"/>
                        <a:gd name="T7" fmla="*/ 123 h 124"/>
                        <a:gd name="T8" fmla="*/ 598 w 599"/>
                        <a:gd name="T9" fmla="*/ 78 h 124"/>
                        <a:gd name="T10" fmla="*/ 495 w 599"/>
                        <a:gd name="T11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99" h="124">
                          <a:moveTo>
                            <a:pt x="49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3" y="124"/>
                            <a:pt x="328" y="123"/>
                          </a:cubicBezTo>
                          <a:cubicBezTo>
                            <a:pt x="432" y="122"/>
                            <a:pt x="599" y="107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</a:path>
                      </a:pathLst>
                    </a:custGeom>
                    <a:solidFill>
                      <a:srgbClr val="FF2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" name="Freeform 235">
                      <a:extLst>
                        <a:ext uri="{FF2B5EF4-FFF2-40B4-BE49-F238E27FC236}">
                          <a16:creationId xmlns:a16="http://schemas.microsoft.com/office/drawing/2014/main" id="{89A2D4C7-C5DF-4C8A-AF9B-DC2E5BF44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" name="Freeform 236">
                      <a:extLst>
                        <a:ext uri="{FF2B5EF4-FFF2-40B4-BE49-F238E27FC236}">
                          <a16:creationId xmlns:a16="http://schemas.microsoft.com/office/drawing/2014/main" id="{0D792F54-A7BC-4BB2-9171-D6EF602E0A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7" name="Freeform 237">
                      <a:extLst>
                        <a:ext uri="{FF2B5EF4-FFF2-40B4-BE49-F238E27FC236}">
                          <a16:creationId xmlns:a16="http://schemas.microsoft.com/office/drawing/2014/main" id="{D4CFD354-5789-449B-8A47-257AE7C08A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" name="Freeform 238">
                      <a:extLst>
                        <a:ext uri="{FF2B5EF4-FFF2-40B4-BE49-F238E27FC236}">
                          <a16:creationId xmlns:a16="http://schemas.microsoft.com/office/drawing/2014/main" id="{18926059-AF9D-407E-AACB-7181FC0F08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" name="Rectangle 239">
                      <a:extLst>
                        <a:ext uri="{FF2B5EF4-FFF2-40B4-BE49-F238E27FC236}">
                          <a16:creationId xmlns:a16="http://schemas.microsoft.com/office/drawing/2014/main" id="{523B8CA0-0B9E-458B-8BB5-F8D01EF58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71767" y="4070847"/>
                      <a:ext cx="228081" cy="1152"/>
                    </a:xfrm>
                    <a:prstGeom prst="rect">
                      <a:avLst/>
                    </a:prstGeom>
                    <a:solidFill>
                      <a:srgbClr val="5123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0" name="Freeform 240">
                      <a:extLst>
                        <a:ext uri="{FF2B5EF4-FFF2-40B4-BE49-F238E27FC236}">
                          <a16:creationId xmlns:a16="http://schemas.microsoft.com/office/drawing/2014/main" id="{544EE34D-1C7D-4192-BDAB-676BF3BD4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71767" y="4070847"/>
                      <a:ext cx="228081" cy="0"/>
                    </a:xfrm>
                    <a:custGeom>
                      <a:avLst/>
                      <a:gdLst>
                        <a:gd name="T0" fmla="*/ 198 w 198"/>
                        <a:gd name="T1" fmla="*/ 0 w 198"/>
                        <a:gd name="T2" fmla="*/ 0 w 198"/>
                        <a:gd name="T3" fmla="*/ 198 w 198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98">
                          <a:moveTo>
                            <a:pt x="198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9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1" name="Rectangle 241">
                      <a:extLst>
                        <a:ext uri="{FF2B5EF4-FFF2-40B4-BE49-F238E27FC236}">
                          <a16:creationId xmlns:a16="http://schemas.microsoft.com/office/drawing/2014/main" id="{61F3F7F2-5AB8-425A-845A-101A722C7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2" name="Rectangle 242">
                      <a:extLst>
                        <a:ext uri="{FF2B5EF4-FFF2-40B4-BE49-F238E27FC236}">
                          <a16:creationId xmlns:a16="http://schemas.microsoft.com/office/drawing/2014/main" id="{3AD50161-18DB-455C-8A05-DFD4BC180A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3" name="Freeform 243">
                      <a:extLst>
                        <a:ext uri="{FF2B5EF4-FFF2-40B4-BE49-F238E27FC236}">
                          <a16:creationId xmlns:a16="http://schemas.microsoft.com/office/drawing/2014/main" id="{02814872-18FD-4E28-B1C6-BFB949428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close/>
                        </a:path>
                      </a:pathLst>
                    </a:cu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4" name="Freeform 244">
                      <a:extLst>
                        <a:ext uri="{FF2B5EF4-FFF2-40B4-BE49-F238E27FC236}">
                          <a16:creationId xmlns:a16="http://schemas.microsoft.com/office/drawing/2014/main" id="{D51E8C8D-AD98-462D-A169-D1A28CBD3E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5" name="Freeform 245">
                      <a:extLst>
                        <a:ext uri="{FF2B5EF4-FFF2-40B4-BE49-F238E27FC236}">
                          <a16:creationId xmlns:a16="http://schemas.microsoft.com/office/drawing/2014/main" id="{74692736-892E-423C-AF54-A30A2722D2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29974" cy="337514"/>
                    </a:xfrm>
                    <a:custGeom>
                      <a:avLst/>
                      <a:gdLst>
                        <a:gd name="T0" fmla="*/ 495 w 598"/>
                        <a:gd name="T1" fmla="*/ 0 h 123"/>
                        <a:gd name="T2" fmla="*/ 495 w 598"/>
                        <a:gd name="T3" fmla="*/ 0 h 123"/>
                        <a:gd name="T4" fmla="*/ 411 w 598"/>
                        <a:gd name="T5" fmla="*/ 0 h 123"/>
                        <a:gd name="T6" fmla="*/ 49 w 598"/>
                        <a:gd name="T7" fmla="*/ 0 h 123"/>
                        <a:gd name="T8" fmla="*/ 48 w 598"/>
                        <a:gd name="T9" fmla="*/ 0 h 123"/>
                        <a:gd name="T10" fmla="*/ 0 w 598"/>
                        <a:gd name="T11" fmla="*/ 17 h 123"/>
                        <a:gd name="T12" fmla="*/ 327 w 598"/>
                        <a:gd name="T13" fmla="*/ 123 h 123"/>
                        <a:gd name="T14" fmla="*/ 328 w 598"/>
                        <a:gd name="T15" fmla="*/ 123 h 123"/>
                        <a:gd name="T16" fmla="*/ 598 w 598"/>
                        <a:gd name="T17" fmla="*/ 78 h 123"/>
                        <a:gd name="T18" fmla="*/ 598 w 598"/>
                        <a:gd name="T19" fmla="*/ 78 h 123"/>
                        <a:gd name="T20" fmla="*/ 495 w 598"/>
                        <a:gd name="T21" fmla="*/ 0 h 123"/>
                        <a:gd name="T22" fmla="*/ 495 w 598"/>
                        <a:gd name="T23" fmla="*/ 0 h 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98" h="123">
                          <a:moveTo>
                            <a:pt x="495" y="0"/>
                          </a:moveTo>
                          <a:cubicBezTo>
                            <a:pt x="495" y="0"/>
                            <a:pt x="495" y="0"/>
                            <a:pt x="495" y="0"/>
                          </a:cubicBezTo>
                          <a:cubicBezTo>
                            <a:pt x="411" y="0"/>
                            <a:pt x="411" y="0"/>
                            <a:pt x="411" y="0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1" y="123"/>
                            <a:pt x="327" y="123"/>
                          </a:cubicBezTo>
                          <a:cubicBezTo>
                            <a:pt x="327" y="123"/>
                            <a:pt x="328" y="123"/>
                            <a:pt x="328" y="123"/>
                          </a:cubicBezTo>
                          <a:cubicBezTo>
                            <a:pt x="432" y="122"/>
                            <a:pt x="598" y="107"/>
                            <a:pt x="598" y="78"/>
                          </a:cubicBezTo>
                          <a:cubicBezTo>
                            <a:pt x="598" y="78"/>
                            <a:pt x="598" y="78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  <a:cubicBezTo>
                            <a:pt x="495" y="0"/>
                            <a:pt x="495" y="0"/>
                            <a:pt x="495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AE1962E-3874-46D0-A2CB-C8EDAF892102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3295287" y="3434797"/>
                    <a:ext cx="1806218" cy="353641"/>
                    <a:chOff x="3721423" y="3640280"/>
                    <a:chExt cx="1806218" cy="353641"/>
                  </a:xfrm>
                </p:grpSpPr>
                <p:sp>
                  <p:nvSpPr>
                    <p:cNvPr id="8" name="Freeform 246">
                      <a:extLst>
                        <a:ext uri="{FF2B5EF4-FFF2-40B4-BE49-F238E27FC236}">
                          <a16:creationId xmlns:a16="http://schemas.microsoft.com/office/drawing/2014/main" id="{1DD2AA23-231F-480D-8EF4-5522A5FCEC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98038" y="3640280"/>
                      <a:ext cx="929603" cy="353641"/>
                    </a:xfrm>
                    <a:custGeom>
                      <a:avLst/>
                      <a:gdLst>
                        <a:gd name="T0" fmla="*/ 0 w 807"/>
                        <a:gd name="T1" fmla="*/ 0 h 307"/>
                        <a:gd name="T2" fmla="*/ 3 w 807"/>
                        <a:gd name="T3" fmla="*/ 307 h 307"/>
                        <a:gd name="T4" fmla="*/ 807 w 807"/>
                        <a:gd name="T5" fmla="*/ 281 h 307"/>
                        <a:gd name="T6" fmla="*/ 805 w 807"/>
                        <a:gd name="T7" fmla="*/ 5 h 307"/>
                        <a:gd name="T8" fmla="*/ 0 w 807"/>
                        <a:gd name="T9" fmla="*/ 0 h 3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07" h="307">
                          <a:moveTo>
                            <a:pt x="0" y="0"/>
                          </a:moveTo>
                          <a:lnTo>
                            <a:pt x="3" y="307"/>
                          </a:lnTo>
                          <a:lnTo>
                            <a:pt x="807" y="281"/>
                          </a:lnTo>
                          <a:lnTo>
                            <a:pt x="805" y="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1000">
                          <a:schemeClr val="tx1">
                            <a:lumMod val="50000"/>
                            <a:lumOff val="50000"/>
                          </a:schemeClr>
                        </a:gs>
                        <a:gs pos="78000">
                          <a:schemeClr val="tx1">
                            <a:lumMod val="50000"/>
                            <a:lumOff val="50000"/>
                          </a:schemeClr>
                        </a:gs>
                        <a:gs pos="53000">
                          <a:schemeClr val="bg1">
                            <a:lumMod val="76000"/>
                            <a:lumOff val="2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Freeform 247">
                      <a:extLst>
                        <a:ext uri="{FF2B5EF4-FFF2-40B4-BE49-F238E27FC236}">
                          <a16:creationId xmlns:a16="http://schemas.microsoft.com/office/drawing/2014/main" id="{7BF54F47-8178-4287-9088-23AFFF135F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62111" y="3640280"/>
                      <a:ext cx="139383" cy="353641"/>
                    </a:xfrm>
                    <a:custGeom>
                      <a:avLst/>
                      <a:gdLst>
                        <a:gd name="T0" fmla="*/ 9 w 51"/>
                        <a:gd name="T1" fmla="*/ 115 h 129"/>
                        <a:gd name="T2" fmla="*/ 1 w 51"/>
                        <a:gd name="T3" fmla="*/ 105 h 129"/>
                        <a:gd name="T4" fmla="*/ 0 w 51"/>
                        <a:gd name="T5" fmla="*/ 25 h 129"/>
                        <a:gd name="T6" fmla="*/ 8 w 51"/>
                        <a:gd name="T7" fmla="*/ 14 h 129"/>
                        <a:gd name="T8" fmla="*/ 50 w 51"/>
                        <a:gd name="T9" fmla="*/ 0 h 129"/>
                        <a:gd name="T10" fmla="*/ 51 w 51"/>
                        <a:gd name="T11" fmla="*/ 129 h 129"/>
                        <a:gd name="T12" fmla="*/ 9 w 51"/>
                        <a:gd name="T13" fmla="*/ 115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1" h="129">
                          <a:moveTo>
                            <a:pt x="9" y="115"/>
                          </a:moveTo>
                          <a:cubicBezTo>
                            <a:pt x="5" y="114"/>
                            <a:pt x="1" y="109"/>
                            <a:pt x="1" y="105"/>
                          </a:cubicBezTo>
                          <a:cubicBezTo>
                            <a:pt x="0" y="25"/>
                            <a:pt x="0" y="25"/>
                            <a:pt x="0" y="25"/>
                          </a:cubicBezTo>
                          <a:cubicBezTo>
                            <a:pt x="0" y="20"/>
                            <a:pt x="4" y="16"/>
                            <a:pt x="8" y="14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129"/>
                            <a:pt x="51" y="129"/>
                            <a:pt x="51" y="129"/>
                          </a:cubicBezTo>
                          <a:lnTo>
                            <a:pt x="9" y="1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15000">
                          <a:schemeClr val="tx1">
                            <a:lumMod val="50000"/>
                            <a:lumOff val="50000"/>
                          </a:schemeClr>
                        </a:gs>
                        <a:gs pos="86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Freeform 225">
                      <a:extLst>
                        <a:ext uri="{FF2B5EF4-FFF2-40B4-BE49-F238E27FC236}">
                          <a16:creationId xmlns:a16="http://schemas.microsoft.com/office/drawing/2014/main" id="{14B5E8AF-3D1A-4741-B49E-B87409B03F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21423" y="3775055"/>
                      <a:ext cx="742991" cy="93306"/>
                    </a:xfrm>
                    <a:custGeom>
                      <a:avLst/>
                      <a:gdLst>
                        <a:gd name="T0" fmla="*/ 210 w 645"/>
                        <a:gd name="T1" fmla="*/ 5 h 81"/>
                        <a:gd name="T2" fmla="*/ 0 w 645"/>
                        <a:gd name="T3" fmla="*/ 35 h 81"/>
                        <a:gd name="T4" fmla="*/ 0 w 645"/>
                        <a:gd name="T5" fmla="*/ 54 h 81"/>
                        <a:gd name="T6" fmla="*/ 210 w 645"/>
                        <a:gd name="T7" fmla="*/ 81 h 81"/>
                        <a:gd name="T8" fmla="*/ 645 w 645"/>
                        <a:gd name="T9" fmla="*/ 76 h 81"/>
                        <a:gd name="T10" fmla="*/ 645 w 645"/>
                        <a:gd name="T11" fmla="*/ 0 h 81"/>
                        <a:gd name="T12" fmla="*/ 210 w 645"/>
                        <a:gd name="T13" fmla="*/ 5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5" h="81">
                          <a:moveTo>
                            <a:pt x="210" y="5"/>
                          </a:moveTo>
                          <a:lnTo>
                            <a:pt x="0" y="35"/>
                          </a:lnTo>
                          <a:lnTo>
                            <a:pt x="0" y="54"/>
                          </a:lnTo>
                          <a:lnTo>
                            <a:pt x="210" y="81"/>
                          </a:lnTo>
                          <a:lnTo>
                            <a:pt x="645" y="76"/>
                          </a:lnTo>
                          <a:lnTo>
                            <a:pt x="645" y="0"/>
                          </a:lnTo>
                          <a:lnTo>
                            <a:pt x="210" y="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0000">
                          <a:schemeClr val="tx1">
                            <a:lumMod val="50000"/>
                            <a:lumOff val="50000"/>
                          </a:schemeClr>
                        </a:gs>
                        <a:gs pos="84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D74EE3-F50C-4646-939C-AD50DF08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527" y="223131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013E7-E6E4-433E-830B-40999E60D9E4}"/>
                  </a:ext>
                </a:extLst>
              </p:cNvPr>
              <p:cNvSpPr/>
              <p:nvPr/>
            </p:nvSpPr>
            <p:spPr>
              <a:xfrm flipH="1">
                <a:off x="6097963" y="2155344"/>
                <a:ext cx="151945" cy="15194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203200" dist="76200" dir="1026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375FC7-7CEC-4B63-8E06-3A7D908D9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028" y="340300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37904D-052F-4194-B5D9-1E34A4E584CF}"/>
                  </a:ext>
                </a:extLst>
              </p:cNvPr>
              <p:cNvGrpSpPr/>
              <p:nvPr/>
            </p:nvGrpSpPr>
            <p:grpSpPr>
              <a:xfrm>
                <a:off x="2462691" y="2231317"/>
                <a:ext cx="4282034" cy="2496054"/>
                <a:chOff x="2462691" y="2231317"/>
                <a:chExt cx="4282034" cy="249605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6E79C-DA13-46CD-88F0-892A5B0E9553}"/>
                    </a:ext>
                  </a:extLst>
                </p:cNvPr>
                <p:cNvCxnSpPr>
                  <a:cxnSpLocks/>
                  <a:stCxn id="33" idx="6"/>
                </p:cNvCxnSpPr>
                <p:nvPr/>
              </p:nvCxnSpPr>
              <p:spPr>
                <a:xfrm flipH="1">
                  <a:off x="2462691" y="2231317"/>
                  <a:ext cx="3635272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E10D25E-B3C9-4E2E-BCCE-B07E1CE606EB}"/>
                    </a:ext>
                  </a:extLst>
                </p:cNvPr>
                <p:cNvGrpSpPr/>
                <p:nvPr/>
              </p:nvGrpSpPr>
              <p:grpSpPr>
                <a:xfrm>
                  <a:off x="3033481" y="4344783"/>
                  <a:ext cx="3711244" cy="382588"/>
                  <a:chOff x="3576406" y="4154283"/>
                  <a:chExt cx="3711244" cy="38258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F9CCF530-ED0D-4C1D-B763-DA6D988044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680" y="4154283"/>
                    <a:ext cx="0" cy="306616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827C469-F53A-497A-87F9-258516BAAEF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5705" y="4384926"/>
                    <a:ext cx="151945" cy="1519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  <a:effectLst>
                    <a:outerShdw blurRad="203200" dist="76200" dir="1026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7BEAEE-6C20-4AFF-AA74-CAB6E2FE7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76406" y="4427069"/>
                    <a:ext cx="363527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52527-6650-86AD-723E-B195CD24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778" y="3238483"/>
            <a:ext cx="1196444" cy="3810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C104DE8-AA19-CB38-7F49-8EBC2803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72" y="6277592"/>
            <a:ext cx="1569856" cy="4191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648EB9-6AF5-B39B-06F2-CD805B65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241" y="6169905"/>
            <a:ext cx="1569856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E5352E4-70A2-4495-9088-92F667D1A3F0}"/>
              </a:ext>
            </a:extLst>
          </p:cNvPr>
          <p:cNvSpPr/>
          <p:nvPr/>
        </p:nvSpPr>
        <p:spPr>
          <a:xfrm>
            <a:off x="6213867" y="567399"/>
            <a:ext cx="343707" cy="64294"/>
          </a:xfrm>
          <a:prstGeom prst="rect">
            <a:avLst/>
          </a:prstGeom>
          <a:gradFill>
            <a:gsLst>
              <a:gs pos="1000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FB8127-41F1-4A07-9344-DE73551C413E}"/>
              </a:ext>
            </a:extLst>
          </p:cNvPr>
          <p:cNvSpPr/>
          <p:nvPr/>
        </p:nvSpPr>
        <p:spPr>
          <a:xfrm>
            <a:off x="4873304" y="4950726"/>
            <a:ext cx="940419" cy="1907274"/>
          </a:xfrm>
          <a:prstGeom prst="rect">
            <a:avLst/>
          </a:prstGeom>
          <a:gradFill flip="none" rotWithShape="1">
            <a:gsLst>
              <a:gs pos="8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EF5A97-567F-4D53-B9A5-E5D262A68E8B}"/>
              </a:ext>
            </a:extLst>
          </p:cNvPr>
          <p:cNvSpPr/>
          <p:nvPr/>
        </p:nvSpPr>
        <p:spPr>
          <a:xfrm>
            <a:off x="4483161" y="5547555"/>
            <a:ext cx="940419" cy="953637"/>
          </a:xfrm>
          <a:prstGeom prst="rect">
            <a:avLst/>
          </a:prstGeom>
          <a:gradFill flip="none" rotWithShape="1">
            <a:gsLst>
              <a:gs pos="8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2ABDA-4366-1A47-2E7A-9D512843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98" y="6255442"/>
            <a:ext cx="1546994" cy="4038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38CBA7E-0DB7-70F4-E001-9CB59B802FBD}"/>
              </a:ext>
            </a:extLst>
          </p:cNvPr>
          <p:cNvSpPr/>
          <p:nvPr/>
        </p:nvSpPr>
        <p:spPr>
          <a:xfrm>
            <a:off x="3321073" y="767545"/>
            <a:ext cx="756153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Market</a:t>
            </a: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C2EFC409-01CB-7DF9-BA5E-830DB3803862}"/>
              </a:ext>
            </a:extLst>
          </p:cNvPr>
          <p:cNvSpPr/>
          <p:nvPr/>
        </p:nvSpPr>
        <p:spPr>
          <a:xfrm>
            <a:off x="7418362" y="4646502"/>
            <a:ext cx="4672037" cy="89430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A3F4113C-4534-3365-4FC6-A85C3600D1CF}"/>
              </a:ext>
            </a:extLst>
          </p:cNvPr>
          <p:cNvSpPr/>
          <p:nvPr/>
        </p:nvSpPr>
        <p:spPr>
          <a:xfrm>
            <a:off x="5893790" y="4653252"/>
            <a:ext cx="1860841" cy="89430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BB55CC-F42D-863E-946E-2BE48A218A2B}"/>
              </a:ext>
            </a:extLst>
          </p:cNvPr>
          <p:cNvSpPr txBox="1"/>
          <p:nvPr/>
        </p:nvSpPr>
        <p:spPr>
          <a:xfrm rot="20994811">
            <a:off x="6452173" y="4758016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03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34DB405A-8B80-47B0-20DD-85B38C7A0A3B}"/>
              </a:ext>
            </a:extLst>
          </p:cNvPr>
          <p:cNvSpPr/>
          <p:nvPr/>
        </p:nvSpPr>
        <p:spPr>
          <a:xfrm>
            <a:off x="7216251" y="3365463"/>
            <a:ext cx="4672037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D48D902-BD4E-08F8-0F14-664409F68A45}"/>
              </a:ext>
            </a:extLst>
          </p:cNvPr>
          <p:cNvSpPr/>
          <p:nvPr/>
        </p:nvSpPr>
        <p:spPr>
          <a:xfrm>
            <a:off x="5283446" y="2132214"/>
            <a:ext cx="1860841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0EED2069-ACE7-8873-2EB8-2BF6305EA696}"/>
              </a:ext>
            </a:extLst>
          </p:cNvPr>
          <p:cNvSpPr/>
          <p:nvPr/>
        </p:nvSpPr>
        <p:spPr>
          <a:xfrm>
            <a:off x="6791735" y="2138964"/>
            <a:ext cx="4672037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900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3D07DC45-8606-3716-2189-3955F2279B4B}"/>
              </a:ext>
            </a:extLst>
          </p:cNvPr>
          <p:cNvSpPr/>
          <p:nvPr/>
        </p:nvSpPr>
        <p:spPr>
          <a:xfrm>
            <a:off x="5687564" y="3358713"/>
            <a:ext cx="1860841" cy="894303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84FB3C-3E13-BB1C-6D6D-D7E090C38CE1}"/>
              </a:ext>
            </a:extLst>
          </p:cNvPr>
          <p:cNvSpPr txBox="1"/>
          <p:nvPr/>
        </p:nvSpPr>
        <p:spPr>
          <a:xfrm rot="20994811">
            <a:off x="6146702" y="3424859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02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098BAA-F069-D523-3707-27EC5473B04B}"/>
              </a:ext>
            </a:extLst>
          </p:cNvPr>
          <p:cNvSpPr txBox="1"/>
          <p:nvPr/>
        </p:nvSpPr>
        <p:spPr>
          <a:xfrm rot="20994811">
            <a:off x="5836386" y="2323692"/>
            <a:ext cx="1045530" cy="67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3600" b="1" dirty="0">
                <a:solidFill>
                  <a:schemeClr val="bg1"/>
                </a:solidFill>
                <a:cs typeface="Calibri" panose="020F0502020204030204" pitchFamily="34" charset="0"/>
              </a:rPr>
              <a:t>01</a:t>
            </a:r>
            <a:endParaRPr lang="en-ID" sz="36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FBF7F0-D0FC-7EE2-5736-BF7C7FC8C5B7}"/>
              </a:ext>
            </a:extLst>
          </p:cNvPr>
          <p:cNvSpPr txBox="1"/>
          <p:nvPr/>
        </p:nvSpPr>
        <p:spPr>
          <a:xfrm>
            <a:off x="7193526" y="2091442"/>
            <a:ext cx="4162102" cy="9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mahasiswa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pekerja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membutuhkan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bersantai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setelah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kuliah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kerja</a:t>
            </a:r>
            <a:r>
              <a:rPr lang="en-US" sz="17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7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D4D44-0F75-1CA7-DCB8-9E2A0EC59E7E}"/>
              </a:ext>
            </a:extLst>
          </p:cNvPr>
          <p:cNvSpPr txBox="1"/>
          <p:nvPr/>
        </p:nvSpPr>
        <p:spPr>
          <a:xfrm>
            <a:off x="7860747" y="3427307"/>
            <a:ext cx="3683318" cy="70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Tempat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singgah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menikmati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kopi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sambil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mengerjakan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tugas</a:t>
            </a:r>
            <a:r>
              <a:rPr lang="en-US" sz="18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sz="1200" dirty="0">
              <a:solidFill>
                <a:schemeClr val="bg1"/>
              </a:solidFill>
              <a:effectLst/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039B5A-07B5-E4DE-64A5-B16C2AF2264F}"/>
              </a:ext>
            </a:extLst>
          </p:cNvPr>
          <p:cNvSpPr txBox="1"/>
          <p:nvPr/>
        </p:nvSpPr>
        <p:spPr>
          <a:xfrm>
            <a:off x="7860747" y="4739036"/>
            <a:ext cx="4027541" cy="709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pecinta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yang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ingin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mencicipi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kopi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khas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daerah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Picture Placeholder 100">
            <a:extLst>
              <a:ext uri="{FF2B5EF4-FFF2-40B4-BE49-F238E27FC236}">
                <a16:creationId xmlns:a16="http://schemas.microsoft.com/office/drawing/2014/main" id="{BED954AA-C627-64B8-2E97-D14E198B7B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5" r="22895"/>
          <a:stretch>
            <a:fillRect/>
          </a:stretch>
        </p:blipFill>
        <p:spPr>
          <a:xfrm>
            <a:off x="176926" y="804882"/>
            <a:ext cx="4256996" cy="5237603"/>
          </a:xfr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2381073-8152-E011-8921-B63B35EC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08" y="180410"/>
            <a:ext cx="1188823" cy="41913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7A835F2-2DA7-F0C0-DBCC-ABA5F5D22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8" y="6247821"/>
            <a:ext cx="1188823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2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25E-6 3.7037E-7 L -1.25E-6 0.09745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1.875E-6 3.7037E-7 L 1.875E-6 0.09745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9C638B7-48BA-46DE-A6AA-2253C996EC3D}"/>
              </a:ext>
            </a:extLst>
          </p:cNvPr>
          <p:cNvGrpSpPr/>
          <p:nvPr/>
        </p:nvGrpSpPr>
        <p:grpSpPr>
          <a:xfrm>
            <a:off x="1063876" y="1361874"/>
            <a:ext cx="9720381" cy="4562790"/>
            <a:chOff x="1588986" y="1930311"/>
            <a:chExt cx="8260231" cy="42067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5E3C0F-542C-40C4-B0FC-6059B553F0BE}"/>
                </a:ext>
              </a:extLst>
            </p:cNvPr>
            <p:cNvSpPr/>
            <p:nvPr/>
          </p:nvSpPr>
          <p:spPr>
            <a:xfrm>
              <a:off x="7053720" y="4270219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+mj-lt"/>
                  <a:ea typeface="宋体"/>
                </a:rPr>
                <a:t>04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EA0E6C-6091-4E3E-9085-04358FC09D32}"/>
                </a:ext>
              </a:extLst>
            </p:cNvPr>
            <p:cNvSpPr/>
            <p:nvPr/>
          </p:nvSpPr>
          <p:spPr>
            <a:xfrm>
              <a:off x="7196918" y="1930311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+mj-lt"/>
                  <a:ea typeface="宋体"/>
                </a:rPr>
                <a:t>03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9B1632-B522-4052-9C0F-5C8C6A3916C2}"/>
                </a:ext>
              </a:extLst>
            </p:cNvPr>
            <p:cNvSpPr/>
            <p:nvPr/>
          </p:nvSpPr>
          <p:spPr>
            <a:xfrm>
              <a:off x="3396855" y="2039819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+mj-lt"/>
                  <a:ea typeface="宋体"/>
                </a:rPr>
                <a:t>01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038AB9-FE05-40E4-B6C9-88EA9AAAC8A3}"/>
                </a:ext>
              </a:extLst>
            </p:cNvPr>
            <p:cNvSpPr/>
            <p:nvPr/>
          </p:nvSpPr>
          <p:spPr>
            <a:xfrm>
              <a:off x="3037876" y="4321294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kern="0" dirty="0">
                  <a:solidFill>
                    <a:schemeClr val="bg1"/>
                  </a:solidFill>
                  <a:latin typeface="+mj-lt"/>
                  <a:ea typeface="宋体"/>
                </a:rPr>
                <a:t>02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8B21E8-C5B7-4915-AD76-7B5910627E28}"/>
                </a:ext>
              </a:extLst>
            </p:cNvPr>
            <p:cNvGrpSpPr/>
            <p:nvPr/>
          </p:nvGrpSpPr>
          <p:grpSpPr>
            <a:xfrm>
              <a:off x="1957949" y="2539535"/>
              <a:ext cx="1934341" cy="1124795"/>
              <a:chOff x="1337693" y="4504343"/>
              <a:chExt cx="1934341" cy="1124795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A8131-8DB2-41D0-9E8B-8C8F41984681}"/>
                  </a:ext>
                </a:extLst>
              </p:cNvPr>
              <p:cNvSpPr txBox="1"/>
              <p:nvPr/>
            </p:nvSpPr>
            <p:spPr>
              <a:xfrm>
                <a:off x="1337693" y="4975253"/>
                <a:ext cx="1934341" cy="653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  <a:tabLst>
                    <a:tab pos="655320" algn="l"/>
                  </a:tabLs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Rantai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pasokan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kopi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berbagai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daerah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D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90CD5EF-E459-4AD4-97BB-44728005A0C9}"/>
                  </a:ext>
                </a:extLst>
              </p:cNvPr>
              <p:cNvSpPr/>
              <p:nvPr/>
            </p:nvSpPr>
            <p:spPr>
              <a:xfrm>
                <a:off x="1337693" y="4504343"/>
                <a:ext cx="1292932" cy="392113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</a:rPr>
                  <a:t>Options One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E4FC6F6-8D97-4317-8870-6C6FD9C2D775}"/>
                </a:ext>
              </a:extLst>
            </p:cNvPr>
            <p:cNvGrpSpPr/>
            <p:nvPr/>
          </p:nvGrpSpPr>
          <p:grpSpPr>
            <a:xfrm>
              <a:off x="7834346" y="4484215"/>
              <a:ext cx="1708517" cy="1652808"/>
              <a:chOff x="5179916" y="5194703"/>
              <a:chExt cx="1708517" cy="165280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F62BA3-17AD-45E3-A3C5-E00B8DDFEFB1}"/>
                  </a:ext>
                </a:extLst>
              </p:cNvPr>
              <p:cNvSpPr txBox="1"/>
              <p:nvPr/>
            </p:nvSpPr>
            <p:spPr>
              <a:xfrm>
                <a:off x="5179916" y="5606248"/>
                <a:ext cx="1708517" cy="124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  <a:tabLst>
                    <a:tab pos="655320" algn="l"/>
                  </a:tabLst>
                </a:pP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Persiapan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minuman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kopi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peralatan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berkualitas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ID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F39B5C8-C8B6-4562-A094-303AFDCCB1EB}"/>
                  </a:ext>
                </a:extLst>
              </p:cNvPr>
              <p:cNvSpPr/>
              <p:nvPr/>
            </p:nvSpPr>
            <p:spPr>
              <a:xfrm>
                <a:off x="5179916" y="5194703"/>
                <a:ext cx="144547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</a:rPr>
                  <a:t>Options Three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2DADB7B-1840-4EC4-A7E6-D7C491205541}"/>
                </a:ext>
              </a:extLst>
            </p:cNvPr>
            <p:cNvGrpSpPr/>
            <p:nvPr/>
          </p:nvGrpSpPr>
          <p:grpSpPr>
            <a:xfrm>
              <a:off x="1588986" y="2929904"/>
              <a:ext cx="8260231" cy="2091406"/>
              <a:chOff x="2259942" y="354982"/>
              <a:chExt cx="8260231" cy="2091406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24EABF-6498-42F0-9F0D-D91B3D686672}"/>
                  </a:ext>
                </a:extLst>
              </p:cNvPr>
              <p:cNvSpPr txBox="1"/>
              <p:nvPr/>
            </p:nvSpPr>
            <p:spPr>
              <a:xfrm>
                <a:off x="8585832" y="354982"/>
                <a:ext cx="1934341" cy="947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  <a:tabLst>
                    <a:tab pos="655320" algn="l"/>
                  </a:tabLs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Proses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pemanggangan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</a:t>
                </a:r>
                <a:r>
                  <a:rPr lang="en-US" sz="18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penggilingan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optimal.</a:t>
                </a:r>
                <a:endParaRPr lang="en-ID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75C0805D-F26C-418C-AF34-BE10C3425402}"/>
                  </a:ext>
                </a:extLst>
              </p:cNvPr>
              <p:cNvSpPr/>
              <p:nvPr/>
            </p:nvSpPr>
            <p:spPr>
              <a:xfrm>
                <a:off x="2259942" y="2054275"/>
                <a:ext cx="129293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+mj-lt"/>
                  </a:rPr>
                  <a:t>Options Two</a:t>
                </a:r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7FCD157A-DDA6-4504-96DA-5897A45753B1}"/>
                </a:ext>
              </a:extLst>
            </p:cNvPr>
            <p:cNvSpPr/>
            <p:nvPr/>
          </p:nvSpPr>
          <p:spPr>
            <a:xfrm>
              <a:off x="8193890" y="2342599"/>
              <a:ext cx="1292932" cy="3921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</a:rPr>
                <a:t>Options Four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15D67D4-41DF-CD6A-7673-4ACF2233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23" y="2303910"/>
            <a:ext cx="3516352" cy="18775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3A5E18-95F2-271A-1A9D-2BC230E6AEF8}"/>
              </a:ext>
            </a:extLst>
          </p:cNvPr>
          <p:cNvSpPr txBox="1"/>
          <p:nvPr/>
        </p:nvSpPr>
        <p:spPr>
          <a:xfrm>
            <a:off x="2182129" y="4928333"/>
            <a:ext cx="227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Pemilihan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biji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kopi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berkualitas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tinggi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ID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F9C55F3-E8E0-4ACC-3D5F-C9C1BFB05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48" y="337003"/>
            <a:ext cx="1569856" cy="41913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4F82799-06C5-3D4B-00A5-69BF6E5C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0" y="6002825"/>
            <a:ext cx="1906851" cy="794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42C246D-C829-A76A-A432-DF86D0C5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40" y="6190607"/>
            <a:ext cx="1569856" cy="41913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215C83F-AF72-5020-BA85-5194559C722C}"/>
              </a:ext>
            </a:extLst>
          </p:cNvPr>
          <p:cNvSpPr/>
          <p:nvPr/>
        </p:nvSpPr>
        <p:spPr>
          <a:xfrm>
            <a:off x="2552673" y="427416"/>
            <a:ext cx="7561533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Manajemen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Produksi</a:t>
            </a:r>
            <a:endParaRPr lang="en-US" sz="4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C6A745F-535B-4C3B-A468-78D8B660568D}"/>
              </a:ext>
            </a:extLst>
          </p:cNvPr>
          <p:cNvGrpSpPr/>
          <p:nvPr/>
        </p:nvGrpSpPr>
        <p:grpSpPr>
          <a:xfrm>
            <a:off x="2460255" y="288880"/>
            <a:ext cx="9357842" cy="5500870"/>
            <a:chOff x="2315876" y="280083"/>
            <a:chExt cx="9357842" cy="550087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AC6698-4141-44DA-A827-83CB0D66550C}"/>
                </a:ext>
              </a:extLst>
            </p:cNvPr>
            <p:cNvSpPr/>
            <p:nvPr/>
          </p:nvSpPr>
          <p:spPr>
            <a:xfrm>
              <a:off x="2480054" y="280083"/>
              <a:ext cx="781996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Teknik Marketing dan Promo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5E2179-5D0E-4054-9641-15C7CCCF8BD7}"/>
                </a:ext>
              </a:extLst>
            </p:cNvPr>
            <p:cNvGrpSpPr/>
            <p:nvPr/>
          </p:nvGrpSpPr>
          <p:grpSpPr>
            <a:xfrm>
              <a:off x="2315876" y="1823475"/>
              <a:ext cx="9357842" cy="3957478"/>
              <a:chOff x="1772287" y="1766325"/>
              <a:chExt cx="9357842" cy="395747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41B370-CE87-4B24-9FEE-C54E46C2F6C1}"/>
                  </a:ext>
                </a:extLst>
              </p:cNvPr>
              <p:cNvGrpSpPr/>
              <p:nvPr/>
            </p:nvGrpSpPr>
            <p:grpSpPr>
              <a:xfrm>
                <a:off x="6175304" y="1766325"/>
                <a:ext cx="4752700" cy="1155288"/>
                <a:chOff x="5653256" y="2866329"/>
                <a:chExt cx="4752700" cy="1155288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39AD731-EF5A-4EFD-BCC4-83D5B5CC3FF2}"/>
                    </a:ext>
                  </a:extLst>
                </p:cNvPr>
                <p:cNvSpPr/>
                <p:nvPr/>
              </p:nvSpPr>
              <p:spPr>
                <a:xfrm>
                  <a:off x="5653256" y="2866329"/>
                  <a:ext cx="4752700" cy="1155288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843636-F4DD-4F71-94DB-C3C00F918508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04EA9FCF-1F79-4A35-8C26-720489304C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7" name="Isosceles Triangle 66">
                    <a:extLst>
                      <a:ext uri="{FF2B5EF4-FFF2-40B4-BE49-F238E27FC236}">
                        <a16:creationId xmlns:a16="http://schemas.microsoft.com/office/drawing/2014/main" id="{C7A9C45A-A563-42D8-90CA-C64DB203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A85CD4A-9AEE-40C4-8D19-743EC3922F7F}"/>
                    </a:ext>
                  </a:extLst>
                </p:cNvPr>
                <p:cNvSpPr txBox="1"/>
                <p:nvPr/>
              </p:nvSpPr>
              <p:spPr>
                <a:xfrm>
                  <a:off x="6862020" y="2970738"/>
                  <a:ext cx="3487459" cy="709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Memberikan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kartu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poin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kepada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pelanggan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yang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sering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datang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CA23C8-E7FB-4870-8700-A169E50E1AB3}"/>
                  </a:ext>
                </a:extLst>
              </p:cNvPr>
              <p:cNvGrpSpPr/>
              <p:nvPr/>
            </p:nvGrpSpPr>
            <p:grpSpPr>
              <a:xfrm>
                <a:off x="6646749" y="3903205"/>
                <a:ext cx="4483380" cy="1428729"/>
                <a:chOff x="5287084" y="2491448"/>
                <a:chExt cx="4483380" cy="1428729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7BD9423-F9EC-4141-A8FA-9B9ED4E48726}"/>
                    </a:ext>
                  </a:extLst>
                </p:cNvPr>
                <p:cNvSpPr/>
                <p:nvPr/>
              </p:nvSpPr>
              <p:spPr>
                <a:xfrm>
                  <a:off x="5287084" y="2491448"/>
                  <a:ext cx="4429411" cy="1428729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7EABD6B-7FC3-44A0-95BE-1B2D2C73BF12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D132EC9-FBB6-42A3-A93E-DB7E0398D8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3FC73B3F-144E-46FB-AB78-BA72A4EF36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C9F541-9836-4D33-AE96-872D796E351C}"/>
                    </a:ext>
                  </a:extLst>
                </p:cNvPr>
                <p:cNvSpPr txBox="1"/>
                <p:nvPr/>
              </p:nvSpPr>
              <p:spPr>
                <a:xfrm>
                  <a:off x="6757954" y="2725750"/>
                  <a:ext cx="3012510" cy="1027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Kartu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poin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dapat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ditukarkan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dengan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kopi gratis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atau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diskon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pembelian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ACE6571-F4E6-4FB7-A211-1C3A7B0C914A}"/>
                  </a:ext>
                </a:extLst>
              </p:cNvPr>
              <p:cNvGrpSpPr/>
              <p:nvPr/>
            </p:nvGrpSpPr>
            <p:grpSpPr>
              <a:xfrm>
                <a:off x="1772287" y="2197609"/>
                <a:ext cx="4004541" cy="3526194"/>
                <a:chOff x="868749" y="2121254"/>
                <a:chExt cx="4004541" cy="352619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38EB02B-0A67-450A-B330-F9C3B0B3F127}"/>
                    </a:ext>
                  </a:extLst>
                </p:cNvPr>
                <p:cNvGrpSpPr/>
                <p:nvPr/>
              </p:nvGrpSpPr>
              <p:grpSpPr>
                <a:xfrm>
                  <a:off x="868749" y="2121254"/>
                  <a:ext cx="3526196" cy="3526194"/>
                  <a:chOff x="953359" y="1875323"/>
                  <a:chExt cx="4018053" cy="4018052"/>
                </a:xfrm>
              </p:grpSpPr>
              <p:sp>
                <p:nvSpPr>
                  <p:cNvPr id="26" name="Donut 3">
                    <a:extLst>
                      <a:ext uri="{FF2B5EF4-FFF2-40B4-BE49-F238E27FC236}">
                        <a16:creationId xmlns:a16="http://schemas.microsoft.com/office/drawing/2014/main" id="{607850C1-5919-4EE0-A6DE-DFBB2E625014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953359" y="1875323"/>
                    <a:ext cx="4018053" cy="4018052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825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Donut 4">
                    <a:extLst>
                      <a:ext uri="{FF2B5EF4-FFF2-40B4-BE49-F238E27FC236}">
                        <a16:creationId xmlns:a16="http://schemas.microsoft.com/office/drawing/2014/main" id="{30D16163-2052-4089-B3E1-CFE68691E4AC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438949" y="2298290"/>
                    <a:ext cx="3137828" cy="3137828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Donut 5">
                    <a:extLst>
                      <a:ext uri="{FF2B5EF4-FFF2-40B4-BE49-F238E27FC236}">
                        <a16:creationId xmlns:a16="http://schemas.microsoft.com/office/drawing/2014/main" id="{E22E34D3-145D-4E2F-8610-34DB31ADDE8A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797242" y="2649075"/>
                    <a:ext cx="2433647" cy="2433647"/>
                  </a:xfrm>
                  <a:prstGeom prst="donut">
                    <a:avLst>
                      <a:gd name="adj" fmla="val 1485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Donut 6">
                    <a:extLst>
                      <a:ext uri="{FF2B5EF4-FFF2-40B4-BE49-F238E27FC236}">
                        <a16:creationId xmlns:a16="http://schemas.microsoft.com/office/drawing/2014/main" id="{91A3BF74-EA4A-40AB-929B-F805FC87B531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170529" y="3003827"/>
                    <a:ext cx="1718200" cy="1718200"/>
                  </a:xfrm>
                  <a:prstGeom prst="donut">
                    <a:avLst>
                      <a:gd name="adj" fmla="val 184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5C9898D-D3EE-4F0E-A2FC-65566954EBFB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483252" y="3323499"/>
                    <a:ext cx="1095705" cy="109431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A6CFE3D-8038-4C46-8FA0-30114E482201}"/>
                    </a:ext>
                  </a:extLst>
                </p:cNvPr>
                <p:cNvGrpSpPr/>
                <p:nvPr/>
              </p:nvGrpSpPr>
              <p:grpSpPr>
                <a:xfrm rot="867756">
                  <a:off x="2722930" y="3404348"/>
                  <a:ext cx="2150360" cy="717450"/>
                  <a:chOff x="3295287" y="1955652"/>
                  <a:chExt cx="5493267" cy="1832786"/>
                </a:xfrm>
              </p:grpSpPr>
              <p:sp>
                <p:nvSpPr>
                  <p:cNvPr id="5" name="Freeform 228">
                    <a:extLst>
                      <a:ext uri="{FF2B5EF4-FFF2-40B4-BE49-F238E27FC236}">
                        <a16:creationId xmlns:a16="http://schemas.microsoft.com/office/drawing/2014/main" id="{F1E2C411-8640-455C-BC1E-E847DE7A7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0750855">
                    <a:off x="5029448" y="2902838"/>
                    <a:ext cx="2599872" cy="317931"/>
                  </a:xfrm>
                  <a:custGeom>
                    <a:avLst/>
                    <a:gdLst>
                      <a:gd name="T0" fmla="*/ 0 w 2718"/>
                      <a:gd name="T1" fmla="*/ 0 h 276"/>
                      <a:gd name="T2" fmla="*/ 2 w 2718"/>
                      <a:gd name="T3" fmla="*/ 276 h 276"/>
                      <a:gd name="T4" fmla="*/ 2718 w 2718"/>
                      <a:gd name="T5" fmla="*/ 169 h 276"/>
                      <a:gd name="T6" fmla="*/ 2716 w 2718"/>
                      <a:gd name="T7" fmla="*/ 60 h 276"/>
                      <a:gd name="T8" fmla="*/ 0 w 2718"/>
                      <a:gd name="T9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18" h="276">
                        <a:moveTo>
                          <a:pt x="0" y="0"/>
                        </a:moveTo>
                        <a:lnTo>
                          <a:pt x="2" y="276"/>
                        </a:lnTo>
                        <a:lnTo>
                          <a:pt x="2718" y="169"/>
                        </a:lnTo>
                        <a:lnTo>
                          <a:pt x="2716" y="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4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dirty="0"/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39BF90C-C1FE-4143-9EFE-6411AFA699F8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7142454" y="1955652"/>
                    <a:ext cx="1646100" cy="1298552"/>
                    <a:chOff x="9650944" y="3466595"/>
                    <a:chExt cx="1646100" cy="1298552"/>
                  </a:xfrm>
                </p:grpSpPr>
                <p:sp>
                  <p:nvSpPr>
                    <p:cNvPr id="11" name="Freeform 233">
                      <a:extLst>
                        <a:ext uri="{FF2B5EF4-FFF2-40B4-BE49-F238E27FC236}">
                          <a16:creationId xmlns:a16="http://schemas.microsoft.com/office/drawing/2014/main" id="{B3C93920-6BD9-4441-A0E0-3125B8C047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64767" y="4200704"/>
                      <a:ext cx="1632277" cy="564443"/>
                    </a:xfrm>
                    <a:custGeom>
                      <a:avLst/>
                      <a:gdLst>
                        <a:gd name="T0" fmla="*/ 76 w 599"/>
                        <a:gd name="T1" fmla="*/ 0 h 206"/>
                        <a:gd name="T2" fmla="*/ 0 w 599"/>
                        <a:gd name="T3" fmla="*/ 0 h 206"/>
                        <a:gd name="T4" fmla="*/ 328 w 599"/>
                        <a:gd name="T5" fmla="*/ 206 h 206"/>
                        <a:gd name="T6" fmla="*/ 329 w 599"/>
                        <a:gd name="T7" fmla="*/ 206 h 206"/>
                        <a:gd name="T8" fmla="*/ 599 w 599"/>
                        <a:gd name="T9" fmla="*/ 123 h 206"/>
                        <a:gd name="T10" fmla="*/ 599 w 599"/>
                        <a:gd name="T11" fmla="*/ 123 h 206"/>
                        <a:gd name="T12" fmla="*/ 557 w 599"/>
                        <a:gd name="T13" fmla="*/ 49 h 206"/>
                        <a:gd name="T14" fmla="*/ 323 w 599"/>
                        <a:gd name="T15" fmla="*/ 72 h 206"/>
                        <a:gd name="T16" fmla="*/ 322 w 599"/>
                        <a:gd name="T17" fmla="*/ 72 h 206"/>
                        <a:gd name="T18" fmla="*/ 76 w 599"/>
                        <a:gd name="T19" fmla="*/ 0 h 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9" h="206">
                          <a:moveTo>
                            <a:pt x="76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43" y="206"/>
                            <a:pt x="328" y="206"/>
                          </a:cubicBezTo>
                          <a:cubicBezTo>
                            <a:pt x="328" y="206"/>
                            <a:pt x="329" y="206"/>
                            <a:pt x="329" y="206"/>
                          </a:cubicBezTo>
                          <a:cubicBezTo>
                            <a:pt x="433" y="205"/>
                            <a:pt x="599" y="179"/>
                            <a:pt x="599" y="123"/>
                          </a:cubicBezTo>
                          <a:cubicBezTo>
                            <a:pt x="599" y="123"/>
                            <a:pt x="599" y="123"/>
                            <a:pt x="599" y="123"/>
                          </a:cubicBezTo>
                          <a:cubicBezTo>
                            <a:pt x="598" y="104"/>
                            <a:pt x="578" y="75"/>
                            <a:pt x="557" y="49"/>
                          </a:cubicBezTo>
                          <a:cubicBezTo>
                            <a:pt x="502" y="64"/>
                            <a:pt x="397" y="71"/>
                            <a:pt x="323" y="72"/>
                          </a:cubicBezTo>
                          <a:cubicBezTo>
                            <a:pt x="323" y="72"/>
                            <a:pt x="322" y="72"/>
                            <a:pt x="322" y="72"/>
                          </a:cubicBezTo>
                          <a:cubicBezTo>
                            <a:pt x="268" y="72"/>
                            <a:pt x="154" y="31"/>
                            <a:pt x="76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" name="Freeform 227">
                      <a:extLst>
                        <a:ext uri="{FF2B5EF4-FFF2-40B4-BE49-F238E27FC236}">
                          <a16:creationId xmlns:a16="http://schemas.microsoft.com/office/drawing/2014/main" id="{F3CE6241-D47B-4BEB-8F69-AB375CA5FE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999848" y="3849678"/>
                      <a:ext cx="289133" cy="234993"/>
                    </a:xfrm>
                    <a:custGeom>
                      <a:avLst/>
                      <a:gdLst>
                        <a:gd name="T0" fmla="*/ 67 w 106"/>
                        <a:gd name="T1" fmla="*/ 0 h 86"/>
                        <a:gd name="T2" fmla="*/ 0 w 106"/>
                        <a:gd name="T3" fmla="*/ 81 h 86"/>
                        <a:gd name="T4" fmla="*/ 9 w 106"/>
                        <a:gd name="T5" fmla="*/ 86 h 86"/>
                        <a:gd name="T6" fmla="*/ 106 w 106"/>
                        <a:gd name="T7" fmla="*/ 19 h 86"/>
                        <a:gd name="T8" fmla="*/ 106 w 106"/>
                        <a:gd name="T9" fmla="*/ 19 h 86"/>
                        <a:gd name="T10" fmla="*/ 67 w 106"/>
                        <a:gd name="T11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6" h="86">
                          <a:moveTo>
                            <a:pt x="67" y="0"/>
                          </a:moveTo>
                          <a:cubicBezTo>
                            <a:pt x="38" y="40"/>
                            <a:pt x="0" y="81"/>
                            <a:pt x="0" y="81"/>
                          </a:cubicBezTo>
                          <a:cubicBezTo>
                            <a:pt x="0" y="81"/>
                            <a:pt x="3" y="82"/>
                            <a:pt x="9" y="86"/>
                          </a:cubicBezTo>
                          <a:cubicBezTo>
                            <a:pt x="30" y="75"/>
                            <a:pt x="106" y="35"/>
                            <a:pt x="106" y="19"/>
                          </a:cubicBezTo>
                          <a:cubicBezTo>
                            <a:pt x="106" y="19"/>
                            <a:pt x="106" y="19"/>
                            <a:pt x="106" y="19"/>
                          </a:cubicBezTo>
                          <a:cubicBezTo>
                            <a:pt x="106" y="11"/>
                            <a:pt x="91" y="5"/>
                            <a:pt x="67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" name="Freeform 231">
                      <a:extLst>
                        <a:ext uri="{FF2B5EF4-FFF2-40B4-BE49-F238E27FC236}">
                          <a16:creationId xmlns:a16="http://schemas.microsoft.com/office/drawing/2014/main" id="{3B3F43B9-8661-45C7-AC69-5222B4766F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3824" y="3466595"/>
                      <a:ext cx="1624214" cy="610520"/>
                    </a:xfrm>
                    <a:custGeom>
                      <a:avLst/>
                      <a:gdLst>
                        <a:gd name="T0" fmla="*/ 333 w 596"/>
                        <a:gd name="T1" fmla="*/ 0 h 223"/>
                        <a:gd name="T2" fmla="*/ 324 w 596"/>
                        <a:gd name="T3" fmla="*/ 0 h 223"/>
                        <a:gd name="T4" fmla="*/ 2 w 596"/>
                        <a:gd name="T5" fmla="*/ 207 h 223"/>
                        <a:gd name="T6" fmla="*/ 0 w 596"/>
                        <a:gd name="T7" fmla="*/ 209 h 223"/>
                        <a:gd name="T8" fmla="*/ 49 w 596"/>
                        <a:gd name="T9" fmla="*/ 223 h 223"/>
                        <a:gd name="T10" fmla="*/ 495 w 596"/>
                        <a:gd name="T11" fmla="*/ 223 h 223"/>
                        <a:gd name="T12" fmla="*/ 495 w 596"/>
                        <a:gd name="T13" fmla="*/ 223 h 223"/>
                        <a:gd name="T14" fmla="*/ 596 w 596"/>
                        <a:gd name="T15" fmla="*/ 75 h 223"/>
                        <a:gd name="T16" fmla="*/ 596 w 596"/>
                        <a:gd name="T17" fmla="*/ 75 h 223"/>
                        <a:gd name="T18" fmla="*/ 333 w 596"/>
                        <a:gd name="T1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6" h="223">
                          <a:moveTo>
                            <a:pt x="333" y="0"/>
                          </a:moveTo>
                          <a:cubicBezTo>
                            <a:pt x="330" y="0"/>
                            <a:pt x="327" y="0"/>
                            <a:pt x="324" y="0"/>
                          </a:cubicBezTo>
                          <a:cubicBezTo>
                            <a:pt x="244" y="1"/>
                            <a:pt x="24" y="188"/>
                            <a:pt x="2" y="207"/>
                          </a:cubicBezTo>
                          <a:cubicBezTo>
                            <a:pt x="1" y="208"/>
                            <a:pt x="0" y="209"/>
                            <a:pt x="0" y="209"/>
                          </a:cubicBezTo>
                          <a:cubicBezTo>
                            <a:pt x="49" y="223"/>
                            <a:pt x="49" y="223"/>
                            <a:pt x="49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596" y="116"/>
                            <a:pt x="596" y="75"/>
                          </a:cubicBezTo>
                          <a:cubicBezTo>
                            <a:pt x="596" y="75"/>
                            <a:pt x="596" y="75"/>
                            <a:pt x="596" y="75"/>
                          </a:cubicBezTo>
                          <a:cubicBezTo>
                            <a:pt x="595" y="21"/>
                            <a:pt x="437" y="0"/>
                            <a:pt x="333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" name="Freeform 234">
                      <a:extLst>
                        <a:ext uri="{FF2B5EF4-FFF2-40B4-BE49-F238E27FC236}">
                          <a16:creationId xmlns:a16="http://schemas.microsoft.com/office/drawing/2014/main" id="{E44CAE06-0471-4DC8-8D63-CF4792A51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32277" cy="339818"/>
                    </a:xfrm>
                    <a:custGeom>
                      <a:avLst/>
                      <a:gdLst>
                        <a:gd name="T0" fmla="*/ 495 w 599"/>
                        <a:gd name="T1" fmla="*/ 0 h 124"/>
                        <a:gd name="T2" fmla="*/ 45 w 599"/>
                        <a:gd name="T3" fmla="*/ 0 h 124"/>
                        <a:gd name="T4" fmla="*/ 0 w 599"/>
                        <a:gd name="T5" fmla="*/ 17 h 124"/>
                        <a:gd name="T6" fmla="*/ 328 w 599"/>
                        <a:gd name="T7" fmla="*/ 123 h 124"/>
                        <a:gd name="T8" fmla="*/ 598 w 599"/>
                        <a:gd name="T9" fmla="*/ 78 h 124"/>
                        <a:gd name="T10" fmla="*/ 495 w 599"/>
                        <a:gd name="T11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99" h="124">
                          <a:moveTo>
                            <a:pt x="49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3" y="124"/>
                            <a:pt x="328" y="123"/>
                          </a:cubicBezTo>
                          <a:cubicBezTo>
                            <a:pt x="432" y="122"/>
                            <a:pt x="599" y="107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</a:path>
                      </a:pathLst>
                    </a:custGeom>
                    <a:solidFill>
                      <a:srgbClr val="FF2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" name="Freeform 235">
                      <a:extLst>
                        <a:ext uri="{FF2B5EF4-FFF2-40B4-BE49-F238E27FC236}">
                          <a16:creationId xmlns:a16="http://schemas.microsoft.com/office/drawing/2014/main" id="{89A2D4C7-C5DF-4C8A-AF9B-DC2E5BF44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" name="Freeform 236">
                      <a:extLst>
                        <a:ext uri="{FF2B5EF4-FFF2-40B4-BE49-F238E27FC236}">
                          <a16:creationId xmlns:a16="http://schemas.microsoft.com/office/drawing/2014/main" id="{0D792F54-A7BC-4BB2-9171-D6EF602E0A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7" name="Freeform 237">
                      <a:extLst>
                        <a:ext uri="{FF2B5EF4-FFF2-40B4-BE49-F238E27FC236}">
                          <a16:creationId xmlns:a16="http://schemas.microsoft.com/office/drawing/2014/main" id="{D4CFD354-5789-449B-8A47-257AE7C08A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" name="Freeform 238">
                      <a:extLst>
                        <a:ext uri="{FF2B5EF4-FFF2-40B4-BE49-F238E27FC236}">
                          <a16:creationId xmlns:a16="http://schemas.microsoft.com/office/drawing/2014/main" id="{18926059-AF9D-407E-AACB-7181FC0F08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" name="Rectangle 239">
                      <a:extLst>
                        <a:ext uri="{FF2B5EF4-FFF2-40B4-BE49-F238E27FC236}">
                          <a16:creationId xmlns:a16="http://schemas.microsoft.com/office/drawing/2014/main" id="{523B8CA0-0B9E-458B-8BB5-F8D01EF58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71767" y="4070847"/>
                      <a:ext cx="228081" cy="1152"/>
                    </a:xfrm>
                    <a:prstGeom prst="rect">
                      <a:avLst/>
                    </a:prstGeom>
                    <a:solidFill>
                      <a:srgbClr val="5123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0" name="Freeform 240">
                      <a:extLst>
                        <a:ext uri="{FF2B5EF4-FFF2-40B4-BE49-F238E27FC236}">
                          <a16:creationId xmlns:a16="http://schemas.microsoft.com/office/drawing/2014/main" id="{544EE34D-1C7D-4192-BDAB-676BF3BD4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71767" y="4070847"/>
                      <a:ext cx="228081" cy="0"/>
                    </a:xfrm>
                    <a:custGeom>
                      <a:avLst/>
                      <a:gdLst>
                        <a:gd name="T0" fmla="*/ 198 w 198"/>
                        <a:gd name="T1" fmla="*/ 0 w 198"/>
                        <a:gd name="T2" fmla="*/ 0 w 198"/>
                        <a:gd name="T3" fmla="*/ 198 w 198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98">
                          <a:moveTo>
                            <a:pt x="198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9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1" name="Rectangle 241">
                      <a:extLst>
                        <a:ext uri="{FF2B5EF4-FFF2-40B4-BE49-F238E27FC236}">
                          <a16:creationId xmlns:a16="http://schemas.microsoft.com/office/drawing/2014/main" id="{61F3F7F2-5AB8-425A-845A-101A722C7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2" name="Rectangle 242">
                      <a:extLst>
                        <a:ext uri="{FF2B5EF4-FFF2-40B4-BE49-F238E27FC236}">
                          <a16:creationId xmlns:a16="http://schemas.microsoft.com/office/drawing/2014/main" id="{3AD50161-18DB-455C-8A05-DFD4BC180A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3" name="Freeform 243">
                      <a:extLst>
                        <a:ext uri="{FF2B5EF4-FFF2-40B4-BE49-F238E27FC236}">
                          <a16:creationId xmlns:a16="http://schemas.microsoft.com/office/drawing/2014/main" id="{02814872-18FD-4E28-B1C6-BFB949428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close/>
                        </a:path>
                      </a:pathLst>
                    </a:cu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4" name="Freeform 244">
                      <a:extLst>
                        <a:ext uri="{FF2B5EF4-FFF2-40B4-BE49-F238E27FC236}">
                          <a16:creationId xmlns:a16="http://schemas.microsoft.com/office/drawing/2014/main" id="{D51E8C8D-AD98-462D-A169-D1A28CBD3E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5" name="Freeform 245">
                      <a:extLst>
                        <a:ext uri="{FF2B5EF4-FFF2-40B4-BE49-F238E27FC236}">
                          <a16:creationId xmlns:a16="http://schemas.microsoft.com/office/drawing/2014/main" id="{74692736-892E-423C-AF54-A30A2722D2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29974" cy="337514"/>
                    </a:xfrm>
                    <a:custGeom>
                      <a:avLst/>
                      <a:gdLst>
                        <a:gd name="T0" fmla="*/ 495 w 598"/>
                        <a:gd name="T1" fmla="*/ 0 h 123"/>
                        <a:gd name="T2" fmla="*/ 495 w 598"/>
                        <a:gd name="T3" fmla="*/ 0 h 123"/>
                        <a:gd name="T4" fmla="*/ 411 w 598"/>
                        <a:gd name="T5" fmla="*/ 0 h 123"/>
                        <a:gd name="T6" fmla="*/ 49 w 598"/>
                        <a:gd name="T7" fmla="*/ 0 h 123"/>
                        <a:gd name="T8" fmla="*/ 48 w 598"/>
                        <a:gd name="T9" fmla="*/ 0 h 123"/>
                        <a:gd name="T10" fmla="*/ 0 w 598"/>
                        <a:gd name="T11" fmla="*/ 17 h 123"/>
                        <a:gd name="T12" fmla="*/ 327 w 598"/>
                        <a:gd name="T13" fmla="*/ 123 h 123"/>
                        <a:gd name="T14" fmla="*/ 328 w 598"/>
                        <a:gd name="T15" fmla="*/ 123 h 123"/>
                        <a:gd name="T16" fmla="*/ 598 w 598"/>
                        <a:gd name="T17" fmla="*/ 78 h 123"/>
                        <a:gd name="T18" fmla="*/ 598 w 598"/>
                        <a:gd name="T19" fmla="*/ 78 h 123"/>
                        <a:gd name="T20" fmla="*/ 495 w 598"/>
                        <a:gd name="T21" fmla="*/ 0 h 123"/>
                        <a:gd name="T22" fmla="*/ 495 w 598"/>
                        <a:gd name="T23" fmla="*/ 0 h 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98" h="123">
                          <a:moveTo>
                            <a:pt x="495" y="0"/>
                          </a:moveTo>
                          <a:cubicBezTo>
                            <a:pt x="495" y="0"/>
                            <a:pt x="495" y="0"/>
                            <a:pt x="495" y="0"/>
                          </a:cubicBezTo>
                          <a:cubicBezTo>
                            <a:pt x="411" y="0"/>
                            <a:pt x="411" y="0"/>
                            <a:pt x="411" y="0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1" y="123"/>
                            <a:pt x="327" y="123"/>
                          </a:cubicBezTo>
                          <a:cubicBezTo>
                            <a:pt x="327" y="123"/>
                            <a:pt x="328" y="123"/>
                            <a:pt x="328" y="123"/>
                          </a:cubicBezTo>
                          <a:cubicBezTo>
                            <a:pt x="432" y="122"/>
                            <a:pt x="598" y="107"/>
                            <a:pt x="598" y="78"/>
                          </a:cubicBezTo>
                          <a:cubicBezTo>
                            <a:pt x="598" y="78"/>
                            <a:pt x="598" y="78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  <a:cubicBezTo>
                            <a:pt x="495" y="0"/>
                            <a:pt x="495" y="0"/>
                            <a:pt x="495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AE1962E-3874-46D0-A2CB-C8EDAF892102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3295287" y="3434797"/>
                    <a:ext cx="1806218" cy="353641"/>
                    <a:chOff x="3721423" y="3640280"/>
                    <a:chExt cx="1806218" cy="353641"/>
                  </a:xfrm>
                </p:grpSpPr>
                <p:sp>
                  <p:nvSpPr>
                    <p:cNvPr id="8" name="Freeform 246">
                      <a:extLst>
                        <a:ext uri="{FF2B5EF4-FFF2-40B4-BE49-F238E27FC236}">
                          <a16:creationId xmlns:a16="http://schemas.microsoft.com/office/drawing/2014/main" id="{1DD2AA23-231F-480D-8EF4-5522A5FCEC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98038" y="3640280"/>
                      <a:ext cx="929603" cy="353641"/>
                    </a:xfrm>
                    <a:custGeom>
                      <a:avLst/>
                      <a:gdLst>
                        <a:gd name="T0" fmla="*/ 0 w 807"/>
                        <a:gd name="T1" fmla="*/ 0 h 307"/>
                        <a:gd name="T2" fmla="*/ 3 w 807"/>
                        <a:gd name="T3" fmla="*/ 307 h 307"/>
                        <a:gd name="T4" fmla="*/ 807 w 807"/>
                        <a:gd name="T5" fmla="*/ 281 h 307"/>
                        <a:gd name="T6" fmla="*/ 805 w 807"/>
                        <a:gd name="T7" fmla="*/ 5 h 307"/>
                        <a:gd name="T8" fmla="*/ 0 w 807"/>
                        <a:gd name="T9" fmla="*/ 0 h 3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07" h="307">
                          <a:moveTo>
                            <a:pt x="0" y="0"/>
                          </a:moveTo>
                          <a:lnTo>
                            <a:pt x="3" y="307"/>
                          </a:lnTo>
                          <a:lnTo>
                            <a:pt x="807" y="281"/>
                          </a:lnTo>
                          <a:lnTo>
                            <a:pt x="805" y="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1000">
                          <a:schemeClr val="tx1">
                            <a:lumMod val="50000"/>
                            <a:lumOff val="50000"/>
                          </a:schemeClr>
                        </a:gs>
                        <a:gs pos="78000">
                          <a:schemeClr val="tx1">
                            <a:lumMod val="50000"/>
                            <a:lumOff val="50000"/>
                          </a:schemeClr>
                        </a:gs>
                        <a:gs pos="53000">
                          <a:schemeClr val="bg1">
                            <a:lumMod val="76000"/>
                            <a:lumOff val="2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Freeform 247">
                      <a:extLst>
                        <a:ext uri="{FF2B5EF4-FFF2-40B4-BE49-F238E27FC236}">
                          <a16:creationId xmlns:a16="http://schemas.microsoft.com/office/drawing/2014/main" id="{7BF54F47-8178-4287-9088-23AFFF135F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62111" y="3640280"/>
                      <a:ext cx="139383" cy="353641"/>
                    </a:xfrm>
                    <a:custGeom>
                      <a:avLst/>
                      <a:gdLst>
                        <a:gd name="T0" fmla="*/ 9 w 51"/>
                        <a:gd name="T1" fmla="*/ 115 h 129"/>
                        <a:gd name="T2" fmla="*/ 1 w 51"/>
                        <a:gd name="T3" fmla="*/ 105 h 129"/>
                        <a:gd name="T4" fmla="*/ 0 w 51"/>
                        <a:gd name="T5" fmla="*/ 25 h 129"/>
                        <a:gd name="T6" fmla="*/ 8 w 51"/>
                        <a:gd name="T7" fmla="*/ 14 h 129"/>
                        <a:gd name="T8" fmla="*/ 50 w 51"/>
                        <a:gd name="T9" fmla="*/ 0 h 129"/>
                        <a:gd name="T10" fmla="*/ 51 w 51"/>
                        <a:gd name="T11" fmla="*/ 129 h 129"/>
                        <a:gd name="T12" fmla="*/ 9 w 51"/>
                        <a:gd name="T13" fmla="*/ 115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1" h="129">
                          <a:moveTo>
                            <a:pt x="9" y="115"/>
                          </a:moveTo>
                          <a:cubicBezTo>
                            <a:pt x="5" y="114"/>
                            <a:pt x="1" y="109"/>
                            <a:pt x="1" y="105"/>
                          </a:cubicBezTo>
                          <a:cubicBezTo>
                            <a:pt x="0" y="25"/>
                            <a:pt x="0" y="25"/>
                            <a:pt x="0" y="25"/>
                          </a:cubicBezTo>
                          <a:cubicBezTo>
                            <a:pt x="0" y="20"/>
                            <a:pt x="4" y="16"/>
                            <a:pt x="8" y="14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129"/>
                            <a:pt x="51" y="129"/>
                            <a:pt x="51" y="129"/>
                          </a:cubicBezTo>
                          <a:lnTo>
                            <a:pt x="9" y="1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15000">
                          <a:schemeClr val="tx1">
                            <a:lumMod val="50000"/>
                            <a:lumOff val="50000"/>
                          </a:schemeClr>
                        </a:gs>
                        <a:gs pos="86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Freeform 225">
                      <a:extLst>
                        <a:ext uri="{FF2B5EF4-FFF2-40B4-BE49-F238E27FC236}">
                          <a16:creationId xmlns:a16="http://schemas.microsoft.com/office/drawing/2014/main" id="{14B5E8AF-3D1A-4741-B49E-B87409B03F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21423" y="3775055"/>
                      <a:ext cx="742991" cy="93306"/>
                    </a:xfrm>
                    <a:custGeom>
                      <a:avLst/>
                      <a:gdLst>
                        <a:gd name="T0" fmla="*/ 210 w 645"/>
                        <a:gd name="T1" fmla="*/ 5 h 81"/>
                        <a:gd name="T2" fmla="*/ 0 w 645"/>
                        <a:gd name="T3" fmla="*/ 35 h 81"/>
                        <a:gd name="T4" fmla="*/ 0 w 645"/>
                        <a:gd name="T5" fmla="*/ 54 h 81"/>
                        <a:gd name="T6" fmla="*/ 210 w 645"/>
                        <a:gd name="T7" fmla="*/ 81 h 81"/>
                        <a:gd name="T8" fmla="*/ 645 w 645"/>
                        <a:gd name="T9" fmla="*/ 76 h 81"/>
                        <a:gd name="T10" fmla="*/ 645 w 645"/>
                        <a:gd name="T11" fmla="*/ 0 h 81"/>
                        <a:gd name="T12" fmla="*/ 210 w 645"/>
                        <a:gd name="T13" fmla="*/ 5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5" h="81">
                          <a:moveTo>
                            <a:pt x="210" y="5"/>
                          </a:moveTo>
                          <a:lnTo>
                            <a:pt x="0" y="35"/>
                          </a:lnTo>
                          <a:lnTo>
                            <a:pt x="0" y="54"/>
                          </a:lnTo>
                          <a:lnTo>
                            <a:pt x="210" y="81"/>
                          </a:lnTo>
                          <a:lnTo>
                            <a:pt x="645" y="76"/>
                          </a:lnTo>
                          <a:lnTo>
                            <a:pt x="645" y="0"/>
                          </a:lnTo>
                          <a:lnTo>
                            <a:pt x="210" y="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0000">
                          <a:schemeClr val="tx1">
                            <a:lumMod val="50000"/>
                            <a:lumOff val="50000"/>
                          </a:schemeClr>
                        </a:gs>
                        <a:gs pos="84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D74EE3-F50C-4646-939C-AD50DF08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527" y="223131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013E7-E6E4-433E-830B-40999E60D9E4}"/>
                  </a:ext>
                </a:extLst>
              </p:cNvPr>
              <p:cNvSpPr/>
              <p:nvPr/>
            </p:nvSpPr>
            <p:spPr>
              <a:xfrm flipH="1">
                <a:off x="6097963" y="2155344"/>
                <a:ext cx="151945" cy="15194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203200" dist="76200" dir="1026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375FC7-7CEC-4B63-8E06-3A7D908D9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028" y="340300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37904D-052F-4194-B5D9-1E34A4E584CF}"/>
                  </a:ext>
                </a:extLst>
              </p:cNvPr>
              <p:cNvGrpSpPr/>
              <p:nvPr/>
            </p:nvGrpSpPr>
            <p:grpSpPr>
              <a:xfrm>
                <a:off x="2462691" y="2231317"/>
                <a:ext cx="4282034" cy="2496054"/>
                <a:chOff x="2462691" y="2231317"/>
                <a:chExt cx="4282034" cy="249605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6E79C-DA13-46CD-88F0-892A5B0E9553}"/>
                    </a:ext>
                  </a:extLst>
                </p:cNvPr>
                <p:cNvCxnSpPr>
                  <a:cxnSpLocks/>
                  <a:stCxn id="33" idx="6"/>
                </p:cNvCxnSpPr>
                <p:nvPr/>
              </p:nvCxnSpPr>
              <p:spPr>
                <a:xfrm flipH="1">
                  <a:off x="2462691" y="2231317"/>
                  <a:ext cx="3635272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E10D25E-B3C9-4E2E-BCCE-B07E1CE606EB}"/>
                    </a:ext>
                  </a:extLst>
                </p:cNvPr>
                <p:cNvGrpSpPr/>
                <p:nvPr/>
              </p:nvGrpSpPr>
              <p:grpSpPr>
                <a:xfrm>
                  <a:off x="3033481" y="4344783"/>
                  <a:ext cx="3711244" cy="382588"/>
                  <a:chOff x="3576406" y="4154283"/>
                  <a:chExt cx="3711244" cy="38258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F9CCF530-ED0D-4C1D-B763-DA6D988044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680" y="4154283"/>
                    <a:ext cx="0" cy="306616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827C469-F53A-497A-87F9-258516BAAEF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5705" y="4384926"/>
                    <a:ext cx="151945" cy="1519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  <a:effectLst>
                    <a:outerShdw blurRad="203200" dist="76200" dir="1026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7BEAEE-6C20-4AFF-AA74-CAB6E2FE7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76406" y="4427069"/>
                    <a:ext cx="363527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52527-6650-86AD-723E-B195CD24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778" y="3238483"/>
            <a:ext cx="1196444" cy="3810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3E6437-51A2-8D61-88AC-F430A3B6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" y="288880"/>
            <a:ext cx="1569856" cy="4191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4E6CE63-9E32-4651-D6F3-F0C73E46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6" y="6149984"/>
            <a:ext cx="1884733" cy="5365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FD1EB7-70D8-E177-A5E4-8D74B158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226" y="6267432"/>
            <a:ext cx="1569856" cy="4191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5EF6B88-0DFA-B370-5C71-F93D68CCAACB}"/>
              </a:ext>
            </a:extLst>
          </p:cNvPr>
          <p:cNvSpPr txBox="1"/>
          <p:nvPr/>
        </p:nvSpPr>
        <p:spPr>
          <a:xfrm>
            <a:off x="2011679" y="1322900"/>
            <a:ext cx="2253218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1.Program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Loyalitas</a:t>
            </a:r>
            <a:endParaRPr lang="en-I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D340521-29F7-EA29-A547-3F154DB69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95" y="1349263"/>
            <a:ext cx="3027638" cy="302763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086DE0E-B2BD-A364-3C06-9FF1D93B2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9" y="2705267"/>
            <a:ext cx="2181201" cy="14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0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C6A745F-535B-4C3B-A468-78D8B660568D}"/>
              </a:ext>
            </a:extLst>
          </p:cNvPr>
          <p:cNvGrpSpPr/>
          <p:nvPr/>
        </p:nvGrpSpPr>
        <p:grpSpPr>
          <a:xfrm>
            <a:off x="2460255" y="288880"/>
            <a:ext cx="9357842" cy="5500870"/>
            <a:chOff x="2315876" y="280083"/>
            <a:chExt cx="9357842" cy="550087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AC6698-4141-44DA-A827-83CB0D66550C}"/>
                </a:ext>
              </a:extLst>
            </p:cNvPr>
            <p:cNvSpPr/>
            <p:nvPr/>
          </p:nvSpPr>
          <p:spPr>
            <a:xfrm>
              <a:off x="2480054" y="280083"/>
              <a:ext cx="781996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Teknik Marketing dan Promo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5E2179-5D0E-4054-9641-15C7CCCF8BD7}"/>
                </a:ext>
              </a:extLst>
            </p:cNvPr>
            <p:cNvGrpSpPr/>
            <p:nvPr/>
          </p:nvGrpSpPr>
          <p:grpSpPr>
            <a:xfrm>
              <a:off x="2315876" y="1823475"/>
              <a:ext cx="9357842" cy="3957478"/>
              <a:chOff x="1772287" y="1766325"/>
              <a:chExt cx="9357842" cy="395747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41B370-CE87-4B24-9FEE-C54E46C2F6C1}"/>
                  </a:ext>
                </a:extLst>
              </p:cNvPr>
              <p:cNvGrpSpPr/>
              <p:nvPr/>
            </p:nvGrpSpPr>
            <p:grpSpPr>
              <a:xfrm>
                <a:off x="6175304" y="1766325"/>
                <a:ext cx="4752700" cy="1155288"/>
                <a:chOff x="5653256" y="2866329"/>
                <a:chExt cx="4752700" cy="1155288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39AD731-EF5A-4EFD-BCC4-83D5B5CC3FF2}"/>
                    </a:ext>
                  </a:extLst>
                </p:cNvPr>
                <p:cNvSpPr/>
                <p:nvPr/>
              </p:nvSpPr>
              <p:spPr>
                <a:xfrm>
                  <a:off x="5653256" y="2866329"/>
                  <a:ext cx="4752700" cy="1155288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843636-F4DD-4F71-94DB-C3C00F918508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04EA9FCF-1F79-4A35-8C26-720489304C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7" name="Isosceles Triangle 66">
                    <a:extLst>
                      <a:ext uri="{FF2B5EF4-FFF2-40B4-BE49-F238E27FC236}">
                        <a16:creationId xmlns:a16="http://schemas.microsoft.com/office/drawing/2014/main" id="{C7A9C45A-A563-42D8-90CA-C64DB203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A85CD4A-9AEE-40C4-8D19-743EC3922F7F}"/>
                    </a:ext>
                  </a:extLst>
                </p:cNvPr>
                <p:cNvSpPr txBox="1"/>
                <p:nvPr/>
              </p:nvSpPr>
              <p:spPr>
                <a:xfrm>
                  <a:off x="6862020" y="2970738"/>
                  <a:ext cx="3487459" cy="1027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Memanfaatkan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Instagram, Facebook, dan media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sosial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lainnya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untuk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mempromosikan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coffee shop.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CA23C8-E7FB-4870-8700-A169E50E1AB3}"/>
                  </a:ext>
                </a:extLst>
              </p:cNvPr>
              <p:cNvGrpSpPr/>
              <p:nvPr/>
            </p:nvGrpSpPr>
            <p:grpSpPr>
              <a:xfrm>
                <a:off x="6646749" y="3903205"/>
                <a:ext cx="4483380" cy="1428729"/>
                <a:chOff x="5287084" y="2491448"/>
                <a:chExt cx="4483380" cy="1428729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7BD9423-F9EC-4141-A8FA-9B9ED4E48726}"/>
                    </a:ext>
                  </a:extLst>
                </p:cNvPr>
                <p:cNvSpPr/>
                <p:nvPr/>
              </p:nvSpPr>
              <p:spPr>
                <a:xfrm>
                  <a:off x="5287084" y="2491448"/>
                  <a:ext cx="4429411" cy="1428729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7EABD6B-7FC3-44A0-95BE-1B2D2C73BF12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D132EC9-FBB6-42A3-A93E-DB7E0398D8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3FC73B3F-144E-46FB-AB78-BA72A4EF36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C9F541-9836-4D33-AE96-872D796E351C}"/>
                    </a:ext>
                  </a:extLst>
                </p:cNvPr>
                <p:cNvSpPr txBox="1"/>
                <p:nvPr/>
              </p:nvSpPr>
              <p:spPr>
                <a:xfrm>
                  <a:off x="6757954" y="2725750"/>
                  <a:ext cx="3012510" cy="1027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Mengunggah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foto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produk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lingkungan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coffee shop, dan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berinteraksi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dengan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pengikut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ACE6571-F4E6-4FB7-A211-1C3A7B0C914A}"/>
                  </a:ext>
                </a:extLst>
              </p:cNvPr>
              <p:cNvGrpSpPr/>
              <p:nvPr/>
            </p:nvGrpSpPr>
            <p:grpSpPr>
              <a:xfrm>
                <a:off x="1772287" y="2197609"/>
                <a:ext cx="4004541" cy="3526194"/>
                <a:chOff x="868749" y="2121254"/>
                <a:chExt cx="4004541" cy="352619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38EB02B-0A67-450A-B330-F9C3B0B3F127}"/>
                    </a:ext>
                  </a:extLst>
                </p:cNvPr>
                <p:cNvGrpSpPr/>
                <p:nvPr/>
              </p:nvGrpSpPr>
              <p:grpSpPr>
                <a:xfrm>
                  <a:off x="868749" y="2121254"/>
                  <a:ext cx="3526196" cy="3526194"/>
                  <a:chOff x="953359" y="1875323"/>
                  <a:chExt cx="4018053" cy="4018052"/>
                </a:xfrm>
              </p:grpSpPr>
              <p:sp>
                <p:nvSpPr>
                  <p:cNvPr id="26" name="Donut 3">
                    <a:extLst>
                      <a:ext uri="{FF2B5EF4-FFF2-40B4-BE49-F238E27FC236}">
                        <a16:creationId xmlns:a16="http://schemas.microsoft.com/office/drawing/2014/main" id="{607850C1-5919-4EE0-A6DE-DFBB2E625014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953359" y="1875323"/>
                    <a:ext cx="4018053" cy="4018052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825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Donut 4">
                    <a:extLst>
                      <a:ext uri="{FF2B5EF4-FFF2-40B4-BE49-F238E27FC236}">
                        <a16:creationId xmlns:a16="http://schemas.microsoft.com/office/drawing/2014/main" id="{30D16163-2052-4089-B3E1-CFE68691E4AC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438949" y="2298290"/>
                    <a:ext cx="3137828" cy="3137828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Donut 5">
                    <a:extLst>
                      <a:ext uri="{FF2B5EF4-FFF2-40B4-BE49-F238E27FC236}">
                        <a16:creationId xmlns:a16="http://schemas.microsoft.com/office/drawing/2014/main" id="{E22E34D3-145D-4E2F-8610-34DB31ADDE8A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797242" y="2649075"/>
                    <a:ext cx="2433647" cy="2433647"/>
                  </a:xfrm>
                  <a:prstGeom prst="donut">
                    <a:avLst>
                      <a:gd name="adj" fmla="val 1485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Donut 6">
                    <a:extLst>
                      <a:ext uri="{FF2B5EF4-FFF2-40B4-BE49-F238E27FC236}">
                        <a16:creationId xmlns:a16="http://schemas.microsoft.com/office/drawing/2014/main" id="{91A3BF74-EA4A-40AB-929B-F805FC87B531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170529" y="3003827"/>
                    <a:ext cx="1718200" cy="1718200"/>
                  </a:xfrm>
                  <a:prstGeom prst="donut">
                    <a:avLst>
                      <a:gd name="adj" fmla="val 184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5C9898D-D3EE-4F0E-A2FC-65566954EBFB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483252" y="3323499"/>
                    <a:ext cx="1095705" cy="109431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A6CFE3D-8038-4C46-8FA0-30114E482201}"/>
                    </a:ext>
                  </a:extLst>
                </p:cNvPr>
                <p:cNvGrpSpPr/>
                <p:nvPr/>
              </p:nvGrpSpPr>
              <p:grpSpPr>
                <a:xfrm rot="867756">
                  <a:off x="2722930" y="3404348"/>
                  <a:ext cx="2150360" cy="717450"/>
                  <a:chOff x="3295287" y="1955652"/>
                  <a:chExt cx="5493267" cy="1832786"/>
                </a:xfrm>
              </p:grpSpPr>
              <p:sp>
                <p:nvSpPr>
                  <p:cNvPr id="5" name="Freeform 228">
                    <a:extLst>
                      <a:ext uri="{FF2B5EF4-FFF2-40B4-BE49-F238E27FC236}">
                        <a16:creationId xmlns:a16="http://schemas.microsoft.com/office/drawing/2014/main" id="{F1E2C411-8640-455C-BC1E-E847DE7A7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0750855">
                    <a:off x="5029448" y="2902838"/>
                    <a:ext cx="2599872" cy="317931"/>
                  </a:xfrm>
                  <a:custGeom>
                    <a:avLst/>
                    <a:gdLst>
                      <a:gd name="T0" fmla="*/ 0 w 2718"/>
                      <a:gd name="T1" fmla="*/ 0 h 276"/>
                      <a:gd name="T2" fmla="*/ 2 w 2718"/>
                      <a:gd name="T3" fmla="*/ 276 h 276"/>
                      <a:gd name="T4" fmla="*/ 2718 w 2718"/>
                      <a:gd name="T5" fmla="*/ 169 h 276"/>
                      <a:gd name="T6" fmla="*/ 2716 w 2718"/>
                      <a:gd name="T7" fmla="*/ 60 h 276"/>
                      <a:gd name="T8" fmla="*/ 0 w 2718"/>
                      <a:gd name="T9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18" h="276">
                        <a:moveTo>
                          <a:pt x="0" y="0"/>
                        </a:moveTo>
                        <a:lnTo>
                          <a:pt x="2" y="276"/>
                        </a:lnTo>
                        <a:lnTo>
                          <a:pt x="2718" y="169"/>
                        </a:lnTo>
                        <a:lnTo>
                          <a:pt x="2716" y="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4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dirty="0"/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39BF90C-C1FE-4143-9EFE-6411AFA699F8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7142454" y="1955652"/>
                    <a:ext cx="1646100" cy="1298552"/>
                    <a:chOff x="9650944" y="3466595"/>
                    <a:chExt cx="1646100" cy="1298552"/>
                  </a:xfrm>
                </p:grpSpPr>
                <p:sp>
                  <p:nvSpPr>
                    <p:cNvPr id="11" name="Freeform 233">
                      <a:extLst>
                        <a:ext uri="{FF2B5EF4-FFF2-40B4-BE49-F238E27FC236}">
                          <a16:creationId xmlns:a16="http://schemas.microsoft.com/office/drawing/2014/main" id="{B3C93920-6BD9-4441-A0E0-3125B8C047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64767" y="4200704"/>
                      <a:ext cx="1632277" cy="564443"/>
                    </a:xfrm>
                    <a:custGeom>
                      <a:avLst/>
                      <a:gdLst>
                        <a:gd name="T0" fmla="*/ 76 w 599"/>
                        <a:gd name="T1" fmla="*/ 0 h 206"/>
                        <a:gd name="T2" fmla="*/ 0 w 599"/>
                        <a:gd name="T3" fmla="*/ 0 h 206"/>
                        <a:gd name="T4" fmla="*/ 328 w 599"/>
                        <a:gd name="T5" fmla="*/ 206 h 206"/>
                        <a:gd name="T6" fmla="*/ 329 w 599"/>
                        <a:gd name="T7" fmla="*/ 206 h 206"/>
                        <a:gd name="T8" fmla="*/ 599 w 599"/>
                        <a:gd name="T9" fmla="*/ 123 h 206"/>
                        <a:gd name="T10" fmla="*/ 599 w 599"/>
                        <a:gd name="T11" fmla="*/ 123 h 206"/>
                        <a:gd name="T12" fmla="*/ 557 w 599"/>
                        <a:gd name="T13" fmla="*/ 49 h 206"/>
                        <a:gd name="T14" fmla="*/ 323 w 599"/>
                        <a:gd name="T15" fmla="*/ 72 h 206"/>
                        <a:gd name="T16" fmla="*/ 322 w 599"/>
                        <a:gd name="T17" fmla="*/ 72 h 206"/>
                        <a:gd name="T18" fmla="*/ 76 w 599"/>
                        <a:gd name="T19" fmla="*/ 0 h 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9" h="206">
                          <a:moveTo>
                            <a:pt x="76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43" y="206"/>
                            <a:pt x="328" y="206"/>
                          </a:cubicBezTo>
                          <a:cubicBezTo>
                            <a:pt x="328" y="206"/>
                            <a:pt x="329" y="206"/>
                            <a:pt x="329" y="206"/>
                          </a:cubicBezTo>
                          <a:cubicBezTo>
                            <a:pt x="433" y="205"/>
                            <a:pt x="599" y="179"/>
                            <a:pt x="599" y="123"/>
                          </a:cubicBezTo>
                          <a:cubicBezTo>
                            <a:pt x="599" y="123"/>
                            <a:pt x="599" y="123"/>
                            <a:pt x="599" y="123"/>
                          </a:cubicBezTo>
                          <a:cubicBezTo>
                            <a:pt x="598" y="104"/>
                            <a:pt x="578" y="75"/>
                            <a:pt x="557" y="49"/>
                          </a:cubicBezTo>
                          <a:cubicBezTo>
                            <a:pt x="502" y="64"/>
                            <a:pt x="397" y="71"/>
                            <a:pt x="323" y="72"/>
                          </a:cubicBezTo>
                          <a:cubicBezTo>
                            <a:pt x="323" y="72"/>
                            <a:pt x="322" y="72"/>
                            <a:pt x="322" y="72"/>
                          </a:cubicBezTo>
                          <a:cubicBezTo>
                            <a:pt x="268" y="72"/>
                            <a:pt x="154" y="31"/>
                            <a:pt x="76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" name="Freeform 227">
                      <a:extLst>
                        <a:ext uri="{FF2B5EF4-FFF2-40B4-BE49-F238E27FC236}">
                          <a16:creationId xmlns:a16="http://schemas.microsoft.com/office/drawing/2014/main" id="{F3CE6241-D47B-4BEB-8F69-AB375CA5FE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999848" y="3849678"/>
                      <a:ext cx="289133" cy="234993"/>
                    </a:xfrm>
                    <a:custGeom>
                      <a:avLst/>
                      <a:gdLst>
                        <a:gd name="T0" fmla="*/ 67 w 106"/>
                        <a:gd name="T1" fmla="*/ 0 h 86"/>
                        <a:gd name="T2" fmla="*/ 0 w 106"/>
                        <a:gd name="T3" fmla="*/ 81 h 86"/>
                        <a:gd name="T4" fmla="*/ 9 w 106"/>
                        <a:gd name="T5" fmla="*/ 86 h 86"/>
                        <a:gd name="T6" fmla="*/ 106 w 106"/>
                        <a:gd name="T7" fmla="*/ 19 h 86"/>
                        <a:gd name="T8" fmla="*/ 106 w 106"/>
                        <a:gd name="T9" fmla="*/ 19 h 86"/>
                        <a:gd name="T10" fmla="*/ 67 w 106"/>
                        <a:gd name="T11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6" h="86">
                          <a:moveTo>
                            <a:pt x="67" y="0"/>
                          </a:moveTo>
                          <a:cubicBezTo>
                            <a:pt x="38" y="40"/>
                            <a:pt x="0" y="81"/>
                            <a:pt x="0" y="81"/>
                          </a:cubicBezTo>
                          <a:cubicBezTo>
                            <a:pt x="0" y="81"/>
                            <a:pt x="3" y="82"/>
                            <a:pt x="9" y="86"/>
                          </a:cubicBezTo>
                          <a:cubicBezTo>
                            <a:pt x="30" y="75"/>
                            <a:pt x="106" y="35"/>
                            <a:pt x="106" y="19"/>
                          </a:cubicBezTo>
                          <a:cubicBezTo>
                            <a:pt x="106" y="19"/>
                            <a:pt x="106" y="19"/>
                            <a:pt x="106" y="19"/>
                          </a:cubicBezTo>
                          <a:cubicBezTo>
                            <a:pt x="106" y="11"/>
                            <a:pt x="91" y="5"/>
                            <a:pt x="67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" name="Freeform 231">
                      <a:extLst>
                        <a:ext uri="{FF2B5EF4-FFF2-40B4-BE49-F238E27FC236}">
                          <a16:creationId xmlns:a16="http://schemas.microsoft.com/office/drawing/2014/main" id="{3B3F43B9-8661-45C7-AC69-5222B4766F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3824" y="3466595"/>
                      <a:ext cx="1624214" cy="610520"/>
                    </a:xfrm>
                    <a:custGeom>
                      <a:avLst/>
                      <a:gdLst>
                        <a:gd name="T0" fmla="*/ 333 w 596"/>
                        <a:gd name="T1" fmla="*/ 0 h 223"/>
                        <a:gd name="T2" fmla="*/ 324 w 596"/>
                        <a:gd name="T3" fmla="*/ 0 h 223"/>
                        <a:gd name="T4" fmla="*/ 2 w 596"/>
                        <a:gd name="T5" fmla="*/ 207 h 223"/>
                        <a:gd name="T6" fmla="*/ 0 w 596"/>
                        <a:gd name="T7" fmla="*/ 209 h 223"/>
                        <a:gd name="T8" fmla="*/ 49 w 596"/>
                        <a:gd name="T9" fmla="*/ 223 h 223"/>
                        <a:gd name="T10" fmla="*/ 495 w 596"/>
                        <a:gd name="T11" fmla="*/ 223 h 223"/>
                        <a:gd name="T12" fmla="*/ 495 w 596"/>
                        <a:gd name="T13" fmla="*/ 223 h 223"/>
                        <a:gd name="T14" fmla="*/ 596 w 596"/>
                        <a:gd name="T15" fmla="*/ 75 h 223"/>
                        <a:gd name="T16" fmla="*/ 596 w 596"/>
                        <a:gd name="T17" fmla="*/ 75 h 223"/>
                        <a:gd name="T18" fmla="*/ 333 w 596"/>
                        <a:gd name="T1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6" h="223">
                          <a:moveTo>
                            <a:pt x="333" y="0"/>
                          </a:moveTo>
                          <a:cubicBezTo>
                            <a:pt x="330" y="0"/>
                            <a:pt x="327" y="0"/>
                            <a:pt x="324" y="0"/>
                          </a:cubicBezTo>
                          <a:cubicBezTo>
                            <a:pt x="244" y="1"/>
                            <a:pt x="24" y="188"/>
                            <a:pt x="2" y="207"/>
                          </a:cubicBezTo>
                          <a:cubicBezTo>
                            <a:pt x="1" y="208"/>
                            <a:pt x="0" y="209"/>
                            <a:pt x="0" y="209"/>
                          </a:cubicBezTo>
                          <a:cubicBezTo>
                            <a:pt x="49" y="223"/>
                            <a:pt x="49" y="223"/>
                            <a:pt x="49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596" y="116"/>
                            <a:pt x="596" y="75"/>
                          </a:cubicBezTo>
                          <a:cubicBezTo>
                            <a:pt x="596" y="75"/>
                            <a:pt x="596" y="75"/>
                            <a:pt x="596" y="75"/>
                          </a:cubicBezTo>
                          <a:cubicBezTo>
                            <a:pt x="595" y="21"/>
                            <a:pt x="437" y="0"/>
                            <a:pt x="333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" name="Freeform 234">
                      <a:extLst>
                        <a:ext uri="{FF2B5EF4-FFF2-40B4-BE49-F238E27FC236}">
                          <a16:creationId xmlns:a16="http://schemas.microsoft.com/office/drawing/2014/main" id="{E44CAE06-0471-4DC8-8D63-CF4792A51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32277" cy="339818"/>
                    </a:xfrm>
                    <a:custGeom>
                      <a:avLst/>
                      <a:gdLst>
                        <a:gd name="T0" fmla="*/ 495 w 599"/>
                        <a:gd name="T1" fmla="*/ 0 h 124"/>
                        <a:gd name="T2" fmla="*/ 45 w 599"/>
                        <a:gd name="T3" fmla="*/ 0 h 124"/>
                        <a:gd name="T4" fmla="*/ 0 w 599"/>
                        <a:gd name="T5" fmla="*/ 17 h 124"/>
                        <a:gd name="T6" fmla="*/ 328 w 599"/>
                        <a:gd name="T7" fmla="*/ 123 h 124"/>
                        <a:gd name="T8" fmla="*/ 598 w 599"/>
                        <a:gd name="T9" fmla="*/ 78 h 124"/>
                        <a:gd name="T10" fmla="*/ 495 w 599"/>
                        <a:gd name="T11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99" h="124">
                          <a:moveTo>
                            <a:pt x="49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3" y="124"/>
                            <a:pt x="328" y="123"/>
                          </a:cubicBezTo>
                          <a:cubicBezTo>
                            <a:pt x="432" y="122"/>
                            <a:pt x="599" y="107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</a:path>
                      </a:pathLst>
                    </a:custGeom>
                    <a:solidFill>
                      <a:srgbClr val="FF2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" name="Freeform 235">
                      <a:extLst>
                        <a:ext uri="{FF2B5EF4-FFF2-40B4-BE49-F238E27FC236}">
                          <a16:creationId xmlns:a16="http://schemas.microsoft.com/office/drawing/2014/main" id="{89A2D4C7-C5DF-4C8A-AF9B-DC2E5BF44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" name="Freeform 236">
                      <a:extLst>
                        <a:ext uri="{FF2B5EF4-FFF2-40B4-BE49-F238E27FC236}">
                          <a16:creationId xmlns:a16="http://schemas.microsoft.com/office/drawing/2014/main" id="{0D792F54-A7BC-4BB2-9171-D6EF602E0A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7" name="Freeform 237">
                      <a:extLst>
                        <a:ext uri="{FF2B5EF4-FFF2-40B4-BE49-F238E27FC236}">
                          <a16:creationId xmlns:a16="http://schemas.microsoft.com/office/drawing/2014/main" id="{D4CFD354-5789-449B-8A47-257AE7C08A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" name="Freeform 238">
                      <a:extLst>
                        <a:ext uri="{FF2B5EF4-FFF2-40B4-BE49-F238E27FC236}">
                          <a16:creationId xmlns:a16="http://schemas.microsoft.com/office/drawing/2014/main" id="{18926059-AF9D-407E-AACB-7181FC0F08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" name="Rectangle 239">
                      <a:extLst>
                        <a:ext uri="{FF2B5EF4-FFF2-40B4-BE49-F238E27FC236}">
                          <a16:creationId xmlns:a16="http://schemas.microsoft.com/office/drawing/2014/main" id="{523B8CA0-0B9E-458B-8BB5-F8D01EF58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71767" y="4070847"/>
                      <a:ext cx="228081" cy="1152"/>
                    </a:xfrm>
                    <a:prstGeom prst="rect">
                      <a:avLst/>
                    </a:prstGeom>
                    <a:solidFill>
                      <a:srgbClr val="5123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0" name="Freeform 240">
                      <a:extLst>
                        <a:ext uri="{FF2B5EF4-FFF2-40B4-BE49-F238E27FC236}">
                          <a16:creationId xmlns:a16="http://schemas.microsoft.com/office/drawing/2014/main" id="{544EE34D-1C7D-4192-BDAB-676BF3BD4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71767" y="4070847"/>
                      <a:ext cx="228081" cy="0"/>
                    </a:xfrm>
                    <a:custGeom>
                      <a:avLst/>
                      <a:gdLst>
                        <a:gd name="T0" fmla="*/ 198 w 198"/>
                        <a:gd name="T1" fmla="*/ 0 w 198"/>
                        <a:gd name="T2" fmla="*/ 0 w 198"/>
                        <a:gd name="T3" fmla="*/ 198 w 198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98">
                          <a:moveTo>
                            <a:pt x="198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9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1" name="Rectangle 241">
                      <a:extLst>
                        <a:ext uri="{FF2B5EF4-FFF2-40B4-BE49-F238E27FC236}">
                          <a16:creationId xmlns:a16="http://schemas.microsoft.com/office/drawing/2014/main" id="{61F3F7F2-5AB8-425A-845A-101A722C7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2" name="Rectangle 242">
                      <a:extLst>
                        <a:ext uri="{FF2B5EF4-FFF2-40B4-BE49-F238E27FC236}">
                          <a16:creationId xmlns:a16="http://schemas.microsoft.com/office/drawing/2014/main" id="{3AD50161-18DB-455C-8A05-DFD4BC180A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3" name="Freeform 243">
                      <a:extLst>
                        <a:ext uri="{FF2B5EF4-FFF2-40B4-BE49-F238E27FC236}">
                          <a16:creationId xmlns:a16="http://schemas.microsoft.com/office/drawing/2014/main" id="{02814872-18FD-4E28-B1C6-BFB949428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close/>
                        </a:path>
                      </a:pathLst>
                    </a:cu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4" name="Freeform 244">
                      <a:extLst>
                        <a:ext uri="{FF2B5EF4-FFF2-40B4-BE49-F238E27FC236}">
                          <a16:creationId xmlns:a16="http://schemas.microsoft.com/office/drawing/2014/main" id="{D51E8C8D-AD98-462D-A169-D1A28CBD3E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5" name="Freeform 245">
                      <a:extLst>
                        <a:ext uri="{FF2B5EF4-FFF2-40B4-BE49-F238E27FC236}">
                          <a16:creationId xmlns:a16="http://schemas.microsoft.com/office/drawing/2014/main" id="{74692736-892E-423C-AF54-A30A2722D2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29974" cy="337514"/>
                    </a:xfrm>
                    <a:custGeom>
                      <a:avLst/>
                      <a:gdLst>
                        <a:gd name="T0" fmla="*/ 495 w 598"/>
                        <a:gd name="T1" fmla="*/ 0 h 123"/>
                        <a:gd name="T2" fmla="*/ 495 w 598"/>
                        <a:gd name="T3" fmla="*/ 0 h 123"/>
                        <a:gd name="T4" fmla="*/ 411 w 598"/>
                        <a:gd name="T5" fmla="*/ 0 h 123"/>
                        <a:gd name="T6" fmla="*/ 49 w 598"/>
                        <a:gd name="T7" fmla="*/ 0 h 123"/>
                        <a:gd name="T8" fmla="*/ 48 w 598"/>
                        <a:gd name="T9" fmla="*/ 0 h 123"/>
                        <a:gd name="T10" fmla="*/ 0 w 598"/>
                        <a:gd name="T11" fmla="*/ 17 h 123"/>
                        <a:gd name="T12" fmla="*/ 327 w 598"/>
                        <a:gd name="T13" fmla="*/ 123 h 123"/>
                        <a:gd name="T14" fmla="*/ 328 w 598"/>
                        <a:gd name="T15" fmla="*/ 123 h 123"/>
                        <a:gd name="T16" fmla="*/ 598 w 598"/>
                        <a:gd name="T17" fmla="*/ 78 h 123"/>
                        <a:gd name="T18" fmla="*/ 598 w 598"/>
                        <a:gd name="T19" fmla="*/ 78 h 123"/>
                        <a:gd name="T20" fmla="*/ 495 w 598"/>
                        <a:gd name="T21" fmla="*/ 0 h 123"/>
                        <a:gd name="T22" fmla="*/ 495 w 598"/>
                        <a:gd name="T23" fmla="*/ 0 h 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98" h="123">
                          <a:moveTo>
                            <a:pt x="495" y="0"/>
                          </a:moveTo>
                          <a:cubicBezTo>
                            <a:pt x="495" y="0"/>
                            <a:pt x="495" y="0"/>
                            <a:pt x="495" y="0"/>
                          </a:cubicBezTo>
                          <a:cubicBezTo>
                            <a:pt x="411" y="0"/>
                            <a:pt x="411" y="0"/>
                            <a:pt x="411" y="0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1" y="123"/>
                            <a:pt x="327" y="123"/>
                          </a:cubicBezTo>
                          <a:cubicBezTo>
                            <a:pt x="327" y="123"/>
                            <a:pt x="328" y="123"/>
                            <a:pt x="328" y="123"/>
                          </a:cubicBezTo>
                          <a:cubicBezTo>
                            <a:pt x="432" y="122"/>
                            <a:pt x="598" y="107"/>
                            <a:pt x="598" y="78"/>
                          </a:cubicBezTo>
                          <a:cubicBezTo>
                            <a:pt x="598" y="78"/>
                            <a:pt x="598" y="78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  <a:cubicBezTo>
                            <a:pt x="495" y="0"/>
                            <a:pt x="495" y="0"/>
                            <a:pt x="495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AE1962E-3874-46D0-A2CB-C8EDAF892102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3295287" y="3434797"/>
                    <a:ext cx="1806218" cy="353641"/>
                    <a:chOff x="3721423" y="3640280"/>
                    <a:chExt cx="1806218" cy="353641"/>
                  </a:xfrm>
                </p:grpSpPr>
                <p:sp>
                  <p:nvSpPr>
                    <p:cNvPr id="8" name="Freeform 246">
                      <a:extLst>
                        <a:ext uri="{FF2B5EF4-FFF2-40B4-BE49-F238E27FC236}">
                          <a16:creationId xmlns:a16="http://schemas.microsoft.com/office/drawing/2014/main" id="{1DD2AA23-231F-480D-8EF4-5522A5FCEC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98038" y="3640280"/>
                      <a:ext cx="929603" cy="353641"/>
                    </a:xfrm>
                    <a:custGeom>
                      <a:avLst/>
                      <a:gdLst>
                        <a:gd name="T0" fmla="*/ 0 w 807"/>
                        <a:gd name="T1" fmla="*/ 0 h 307"/>
                        <a:gd name="T2" fmla="*/ 3 w 807"/>
                        <a:gd name="T3" fmla="*/ 307 h 307"/>
                        <a:gd name="T4" fmla="*/ 807 w 807"/>
                        <a:gd name="T5" fmla="*/ 281 h 307"/>
                        <a:gd name="T6" fmla="*/ 805 w 807"/>
                        <a:gd name="T7" fmla="*/ 5 h 307"/>
                        <a:gd name="T8" fmla="*/ 0 w 807"/>
                        <a:gd name="T9" fmla="*/ 0 h 3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07" h="307">
                          <a:moveTo>
                            <a:pt x="0" y="0"/>
                          </a:moveTo>
                          <a:lnTo>
                            <a:pt x="3" y="307"/>
                          </a:lnTo>
                          <a:lnTo>
                            <a:pt x="807" y="281"/>
                          </a:lnTo>
                          <a:lnTo>
                            <a:pt x="805" y="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1000">
                          <a:schemeClr val="tx1">
                            <a:lumMod val="50000"/>
                            <a:lumOff val="50000"/>
                          </a:schemeClr>
                        </a:gs>
                        <a:gs pos="78000">
                          <a:schemeClr val="tx1">
                            <a:lumMod val="50000"/>
                            <a:lumOff val="50000"/>
                          </a:schemeClr>
                        </a:gs>
                        <a:gs pos="53000">
                          <a:schemeClr val="bg1">
                            <a:lumMod val="76000"/>
                            <a:lumOff val="2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Freeform 247">
                      <a:extLst>
                        <a:ext uri="{FF2B5EF4-FFF2-40B4-BE49-F238E27FC236}">
                          <a16:creationId xmlns:a16="http://schemas.microsoft.com/office/drawing/2014/main" id="{7BF54F47-8178-4287-9088-23AFFF135F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62111" y="3640280"/>
                      <a:ext cx="139383" cy="353641"/>
                    </a:xfrm>
                    <a:custGeom>
                      <a:avLst/>
                      <a:gdLst>
                        <a:gd name="T0" fmla="*/ 9 w 51"/>
                        <a:gd name="T1" fmla="*/ 115 h 129"/>
                        <a:gd name="T2" fmla="*/ 1 w 51"/>
                        <a:gd name="T3" fmla="*/ 105 h 129"/>
                        <a:gd name="T4" fmla="*/ 0 w 51"/>
                        <a:gd name="T5" fmla="*/ 25 h 129"/>
                        <a:gd name="T6" fmla="*/ 8 w 51"/>
                        <a:gd name="T7" fmla="*/ 14 h 129"/>
                        <a:gd name="T8" fmla="*/ 50 w 51"/>
                        <a:gd name="T9" fmla="*/ 0 h 129"/>
                        <a:gd name="T10" fmla="*/ 51 w 51"/>
                        <a:gd name="T11" fmla="*/ 129 h 129"/>
                        <a:gd name="T12" fmla="*/ 9 w 51"/>
                        <a:gd name="T13" fmla="*/ 115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1" h="129">
                          <a:moveTo>
                            <a:pt x="9" y="115"/>
                          </a:moveTo>
                          <a:cubicBezTo>
                            <a:pt x="5" y="114"/>
                            <a:pt x="1" y="109"/>
                            <a:pt x="1" y="105"/>
                          </a:cubicBezTo>
                          <a:cubicBezTo>
                            <a:pt x="0" y="25"/>
                            <a:pt x="0" y="25"/>
                            <a:pt x="0" y="25"/>
                          </a:cubicBezTo>
                          <a:cubicBezTo>
                            <a:pt x="0" y="20"/>
                            <a:pt x="4" y="16"/>
                            <a:pt x="8" y="14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129"/>
                            <a:pt x="51" y="129"/>
                            <a:pt x="51" y="129"/>
                          </a:cubicBezTo>
                          <a:lnTo>
                            <a:pt x="9" y="1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15000">
                          <a:schemeClr val="tx1">
                            <a:lumMod val="50000"/>
                            <a:lumOff val="50000"/>
                          </a:schemeClr>
                        </a:gs>
                        <a:gs pos="86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Freeform 225">
                      <a:extLst>
                        <a:ext uri="{FF2B5EF4-FFF2-40B4-BE49-F238E27FC236}">
                          <a16:creationId xmlns:a16="http://schemas.microsoft.com/office/drawing/2014/main" id="{14B5E8AF-3D1A-4741-B49E-B87409B03F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21423" y="3775055"/>
                      <a:ext cx="742991" cy="93306"/>
                    </a:xfrm>
                    <a:custGeom>
                      <a:avLst/>
                      <a:gdLst>
                        <a:gd name="T0" fmla="*/ 210 w 645"/>
                        <a:gd name="T1" fmla="*/ 5 h 81"/>
                        <a:gd name="T2" fmla="*/ 0 w 645"/>
                        <a:gd name="T3" fmla="*/ 35 h 81"/>
                        <a:gd name="T4" fmla="*/ 0 w 645"/>
                        <a:gd name="T5" fmla="*/ 54 h 81"/>
                        <a:gd name="T6" fmla="*/ 210 w 645"/>
                        <a:gd name="T7" fmla="*/ 81 h 81"/>
                        <a:gd name="T8" fmla="*/ 645 w 645"/>
                        <a:gd name="T9" fmla="*/ 76 h 81"/>
                        <a:gd name="T10" fmla="*/ 645 w 645"/>
                        <a:gd name="T11" fmla="*/ 0 h 81"/>
                        <a:gd name="T12" fmla="*/ 210 w 645"/>
                        <a:gd name="T13" fmla="*/ 5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5" h="81">
                          <a:moveTo>
                            <a:pt x="210" y="5"/>
                          </a:moveTo>
                          <a:lnTo>
                            <a:pt x="0" y="35"/>
                          </a:lnTo>
                          <a:lnTo>
                            <a:pt x="0" y="54"/>
                          </a:lnTo>
                          <a:lnTo>
                            <a:pt x="210" y="81"/>
                          </a:lnTo>
                          <a:lnTo>
                            <a:pt x="645" y="76"/>
                          </a:lnTo>
                          <a:lnTo>
                            <a:pt x="645" y="0"/>
                          </a:lnTo>
                          <a:lnTo>
                            <a:pt x="210" y="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0000">
                          <a:schemeClr val="tx1">
                            <a:lumMod val="50000"/>
                            <a:lumOff val="50000"/>
                          </a:schemeClr>
                        </a:gs>
                        <a:gs pos="84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D74EE3-F50C-4646-939C-AD50DF08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527" y="223131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013E7-E6E4-433E-830B-40999E60D9E4}"/>
                  </a:ext>
                </a:extLst>
              </p:cNvPr>
              <p:cNvSpPr/>
              <p:nvPr/>
            </p:nvSpPr>
            <p:spPr>
              <a:xfrm flipH="1">
                <a:off x="6097963" y="2155344"/>
                <a:ext cx="151945" cy="15194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203200" dist="76200" dir="1026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375FC7-7CEC-4B63-8E06-3A7D908D9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028" y="340300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37904D-052F-4194-B5D9-1E34A4E584CF}"/>
                  </a:ext>
                </a:extLst>
              </p:cNvPr>
              <p:cNvGrpSpPr/>
              <p:nvPr/>
            </p:nvGrpSpPr>
            <p:grpSpPr>
              <a:xfrm>
                <a:off x="2462691" y="2231317"/>
                <a:ext cx="4282034" cy="2496054"/>
                <a:chOff x="2462691" y="2231317"/>
                <a:chExt cx="4282034" cy="249605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6E79C-DA13-46CD-88F0-892A5B0E9553}"/>
                    </a:ext>
                  </a:extLst>
                </p:cNvPr>
                <p:cNvCxnSpPr>
                  <a:cxnSpLocks/>
                  <a:stCxn id="33" idx="6"/>
                </p:cNvCxnSpPr>
                <p:nvPr/>
              </p:nvCxnSpPr>
              <p:spPr>
                <a:xfrm flipH="1">
                  <a:off x="2462691" y="2231317"/>
                  <a:ext cx="3635272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E10D25E-B3C9-4E2E-BCCE-B07E1CE606EB}"/>
                    </a:ext>
                  </a:extLst>
                </p:cNvPr>
                <p:cNvGrpSpPr/>
                <p:nvPr/>
              </p:nvGrpSpPr>
              <p:grpSpPr>
                <a:xfrm>
                  <a:off x="3033481" y="4344783"/>
                  <a:ext cx="3711244" cy="382588"/>
                  <a:chOff x="3576406" y="4154283"/>
                  <a:chExt cx="3711244" cy="38258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F9CCF530-ED0D-4C1D-B763-DA6D988044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680" y="4154283"/>
                    <a:ext cx="0" cy="306616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827C469-F53A-497A-87F9-258516BAAEF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5705" y="4384926"/>
                    <a:ext cx="151945" cy="1519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  <a:effectLst>
                    <a:outerShdw blurRad="203200" dist="76200" dir="1026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7BEAEE-6C20-4AFF-AA74-CAB6E2FE7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76406" y="4427069"/>
                    <a:ext cx="363527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52527-6650-86AD-723E-B195CD24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778" y="3238483"/>
            <a:ext cx="1196444" cy="3810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3E6437-51A2-8D61-88AC-F430A3B6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" y="288880"/>
            <a:ext cx="1569856" cy="4191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4E6CE63-9E32-4651-D6F3-F0C73E46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6" y="6149984"/>
            <a:ext cx="1884733" cy="5365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FD1EB7-70D8-E177-A5E4-8D74B158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226" y="6267432"/>
            <a:ext cx="1569856" cy="4191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5EF6B88-0DFA-B370-5C71-F93D68CCAACB}"/>
              </a:ext>
            </a:extLst>
          </p:cNvPr>
          <p:cNvSpPr txBox="1"/>
          <p:nvPr/>
        </p:nvSpPr>
        <p:spPr>
          <a:xfrm>
            <a:off x="1698766" y="1415552"/>
            <a:ext cx="2743201" cy="805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2.Promosi di Media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Sosial</a:t>
            </a:r>
            <a:endParaRPr lang="en-I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endParaRPr lang="en-I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D340521-29F7-EA29-A547-3F154DB69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58" y="1597103"/>
            <a:ext cx="2813627" cy="28136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6E6C918-EEEF-5A12-8858-4A731A460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69" y="2910393"/>
            <a:ext cx="1308018" cy="13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C6A745F-535B-4C3B-A468-78D8B660568D}"/>
              </a:ext>
            </a:extLst>
          </p:cNvPr>
          <p:cNvGrpSpPr/>
          <p:nvPr/>
        </p:nvGrpSpPr>
        <p:grpSpPr>
          <a:xfrm>
            <a:off x="2460255" y="288880"/>
            <a:ext cx="9357842" cy="5500870"/>
            <a:chOff x="2315876" y="280083"/>
            <a:chExt cx="9357842" cy="550087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AC6698-4141-44DA-A827-83CB0D66550C}"/>
                </a:ext>
              </a:extLst>
            </p:cNvPr>
            <p:cNvSpPr/>
            <p:nvPr/>
          </p:nvSpPr>
          <p:spPr>
            <a:xfrm>
              <a:off x="2480054" y="280083"/>
              <a:ext cx="781996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Teknik Marketing dan Promo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5E2179-5D0E-4054-9641-15C7CCCF8BD7}"/>
                </a:ext>
              </a:extLst>
            </p:cNvPr>
            <p:cNvGrpSpPr/>
            <p:nvPr/>
          </p:nvGrpSpPr>
          <p:grpSpPr>
            <a:xfrm>
              <a:off x="2315876" y="1823475"/>
              <a:ext cx="9357842" cy="3957478"/>
              <a:chOff x="1772287" y="1766325"/>
              <a:chExt cx="9357842" cy="395747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41B370-CE87-4B24-9FEE-C54E46C2F6C1}"/>
                  </a:ext>
                </a:extLst>
              </p:cNvPr>
              <p:cNvGrpSpPr/>
              <p:nvPr/>
            </p:nvGrpSpPr>
            <p:grpSpPr>
              <a:xfrm>
                <a:off x="6175304" y="1766325"/>
                <a:ext cx="4752700" cy="1155288"/>
                <a:chOff x="5653256" y="2866329"/>
                <a:chExt cx="4752700" cy="1155288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39AD731-EF5A-4EFD-BCC4-83D5B5CC3FF2}"/>
                    </a:ext>
                  </a:extLst>
                </p:cNvPr>
                <p:cNvSpPr/>
                <p:nvPr/>
              </p:nvSpPr>
              <p:spPr>
                <a:xfrm>
                  <a:off x="5653256" y="2866329"/>
                  <a:ext cx="4752700" cy="1155288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843636-F4DD-4F71-94DB-C3C00F918508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04EA9FCF-1F79-4A35-8C26-720489304C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7" name="Isosceles Triangle 66">
                    <a:extLst>
                      <a:ext uri="{FF2B5EF4-FFF2-40B4-BE49-F238E27FC236}">
                        <a16:creationId xmlns:a16="http://schemas.microsoft.com/office/drawing/2014/main" id="{C7A9C45A-A563-42D8-90CA-C64DB203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A85CD4A-9AEE-40C4-8D19-743EC3922F7F}"/>
                    </a:ext>
                  </a:extLst>
                </p:cNvPr>
                <p:cNvSpPr txBox="1"/>
                <p:nvPr/>
              </p:nvSpPr>
              <p:spPr>
                <a:xfrm>
                  <a:off x="6862020" y="2970738"/>
                  <a:ext cx="3487459" cy="7092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Memberikan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kartu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poin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kepada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pelanggan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yang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sering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datang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CA23C8-E7FB-4870-8700-A169E50E1AB3}"/>
                  </a:ext>
                </a:extLst>
              </p:cNvPr>
              <p:cNvGrpSpPr/>
              <p:nvPr/>
            </p:nvGrpSpPr>
            <p:grpSpPr>
              <a:xfrm>
                <a:off x="6646749" y="3903205"/>
                <a:ext cx="4483380" cy="1428729"/>
                <a:chOff x="5287084" y="2491448"/>
                <a:chExt cx="4483380" cy="1428729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7BD9423-F9EC-4141-A8FA-9B9ED4E48726}"/>
                    </a:ext>
                  </a:extLst>
                </p:cNvPr>
                <p:cNvSpPr/>
                <p:nvPr/>
              </p:nvSpPr>
              <p:spPr>
                <a:xfrm>
                  <a:off x="5287084" y="2491448"/>
                  <a:ext cx="4429411" cy="1428729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7EABD6B-7FC3-44A0-95BE-1B2D2C73BF12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D132EC9-FBB6-42A3-A93E-DB7E0398D8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3FC73B3F-144E-46FB-AB78-BA72A4EF36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C9F541-9836-4D33-AE96-872D796E351C}"/>
                    </a:ext>
                  </a:extLst>
                </p:cNvPr>
                <p:cNvSpPr txBox="1"/>
                <p:nvPr/>
              </p:nvSpPr>
              <p:spPr>
                <a:xfrm>
                  <a:off x="6757954" y="2725750"/>
                  <a:ext cx="3012510" cy="10277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  <a:tabLst>
                      <a:tab pos="655320" algn="l"/>
                    </a:tabLst>
                  </a:pP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Kartu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poin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dapat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ditukarkan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dengan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kopi gratis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atau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diskon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sz="1800" dirty="0" err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pembelian</a:t>
                  </a:r>
                  <a:r>
                    <a:rPr lang="en-US" sz="1800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ID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ACE6571-F4E6-4FB7-A211-1C3A7B0C914A}"/>
                  </a:ext>
                </a:extLst>
              </p:cNvPr>
              <p:cNvGrpSpPr/>
              <p:nvPr/>
            </p:nvGrpSpPr>
            <p:grpSpPr>
              <a:xfrm>
                <a:off x="1772287" y="2197609"/>
                <a:ext cx="4004541" cy="3526194"/>
                <a:chOff x="868749" y="2121254"/>
                <a:chExt cx="4004541" cy="352619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38EB02B-0A67-450A-B330-F9C3B0B3F127}"/>
                    </a:ext>
                  </a:extLst>
                </p:cNvPr>
                <p:cNvGrpSpPr/>
                <p:nvPr/>
              </p:nvGrpSpPr>
              <p:grpSpPr>
                <a:xfrm>
                  <a:off x="868749" y="2121254"/>
                  <a:ext cx="3526196" cy="3526194"/>
                  <a:chOff x="953359" y="1875323"/>
                  <a:chExt cx="4018053" cy="4018052"/>
                </a:xfrm>
              </p:grpSpPr>
              <p:sp>
                <p:nvSpPr>
                  <p:cNvPr id="26" name="Donut 3">
                    <a:extLst>
                      <a:ext uri="{FF2B5EF4-FFF2-40B4-BE49-F238E27FC236}">
                        <a16:creationId xmlns:a16="http://schemas.microsoft.com/office/drawing/2014/main" id="{607850C1-5919-4EE0-A6DE-DFBB2E625014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953359" y="1875323"/>
                    <a:ext cx="4018053" cy="4018052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825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Donut 4">
                    <a:extLst>
                      <a:ext uri="{FF2B5EF4-FFF2-40B4-BE49-F238E27FC236}">
                        <a16:creationId xmlns:a16="http://schemas.microsoft.com/office/drawing/2014/main" id="{30D16163-2052-4089-B3E1-CFE68691E4AC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438949" y="2298290"/>
                    <a:ext cx="3137828" cy="3137828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Donut 5">
                    <a:extLst>
                      <a:ext uri="{FF2B5EF4-FFF2-40B4-BE49-F238E27FC236}">
                        <a16:creationId xmlns:a16="http://schemas.microsoft.com/office/drawing/2014/main" id="{E22E34D3-145D-4E2F-8610-34DB31ADDE8A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797242" y="2649075"/>
                    <a:ext cx="2433647" cy="2433647"/>
                  </a:xfrm>
                  <a:prstGeom prst="donut">
                    <a:avLst>
                      <a:gd name="adj" fmla="val 1485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Donut 6">
                    <a:extLst>
                      <a:ext uri="{FF2B5EF4-FFF2-40B4-BE49-F238E27FC236}">
                        <a16:creationId xmlns:a16="http://schemas.microsoft.com/office/drawing/2014/main" id="{91A3BF74-EA4A-40AB-929B-F805FC87B531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170529" y="3003827"/>
                    <a:ext cx="1718200" cy="1718200"/>
                  </a:xfrm>
                  <a:prstGeom prst="donut">
                    <a:avLst>
                      <a:gd name="adj" fmla="val 184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5C9898D-D3EE-4F0E-A2FC-65566954EBFB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483252" y="3323499"/>
                    <a:ext cx="1095705" cy="109431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A6CFE3D-8038-4C46-8FA0-30114E482201}"/>
                    </a:ext>
                  </a:extLst>
                </p:cNvPr>
                <p:cNvGrpSpPr/>
                <p:nvPr/>
              </p:nvGrpSpPr>
              <p:grpSpPr>
                <a:xfrm rot="867756">
                  <a:off x="2722930" y="3404348"/>
                  <a:ext cx="2150360" cy="717450"/>
                  <a:chOff x="3295287" y="1955652"/>
                  <a:chExt cx="5493267" cy="1832786"/>
                </a:xfrm>
              </p:grpSpPr>
              <p:sp>
                <p:nvSpPr>
                  <p:cNvPr id="5" name="Freeform 228">
                    <a:extLst>
                      <a:ext uri="{FF2B5EF4-FFF2-40B4-BE49-F238E27FC236}">
                        <a16:creationId xmlns:a16="http://schemas.microsoft.com/office/drawing/2014/main" id="{F1E2C411-8640-455C-BC1E-E847DE7A7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0750855">
                    <a:off x="5029448" y="2902838"/>
                    <a:ext cx="2599872" cy="317931"/>
                  </a:xfrm>
                  <a:custGeom>
                    <a:avLst/>
                    <a:gdLst>
                      <a:gd name="T0" fmla="*/ 0 w 2718"/>
                      <a:gd name="T1" fmla="*/ 0 h 276"/>
                      <a:gd name="T2" fmla="*/ 2 w 2718"/>
                      <a:gd name="T3" fmla="*/ 276 h 276"/>
                      <a:gd name="T4" fmla="*/ 2718 w 2718"/>
                      <a:gd name="T5" fmla="*/ 169 h 276"/>
                      <a:gd name="T6" fmla="*/ 2716 w 2718"/>
                      <a:gd name="T7" fmla="*/ 60 h 276"/>
                      <a:gd name="T8" fmla="*/ 0 w 2718"/>
                      <a:gd name="T9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18" h="276">
                        <a:moveTo>
                          <a:pt x="0" y="0"/>
                        </a:moveTo>
                        <a:lnTo>
                          <a:pt x="2" y="276"/>
                        </a:lnTo>
                        <a:lnTo>
                          <a:pt x="2718" y="169"/>
                        </a:lnTo>
                        <a:lnTo>
                          <a:pt x="2716" y="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4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dirty="0"/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39BF90C-C1FE-4143-9EFE-6411AFA699F8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7142454" y="1955652"/>
                    <a:ext cx="1646100" cy="1298552"/>
                    <a:chOff x="9650944" y="3466595"/>
                    <a:chExt cx="1646100" cy="1298552"/>
                  </a:xfrm>
                </p:grpSpPr>
                <p:sp>
                  <p:nvSpPr>
                    <p:cNvPr id="11" name="Freeform 233">
                      <a:extLst>
                        <a:ext uri="{FF2B5EF4-FFF2-40B4-BE49-F238E27FC236}">
                          <a16:creationId xmlns:a16="http://schemas.microsoft.com/office/drawing/2014/main" id="{B3C93920-6BD9-4441-A0E0-3125B8C047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64767" y="4200704"/>
                      <a:ext cx="1632277" cy="564443"/>
                    </a:xfrm>
                    <a:custGeom>
                      <a:avLst/>
                      <a:gdLst>
                        <a:gd name="T0" fmla="*/ 76 w 599"/>
                        <a:gd name="T1" fmla="*/ 0 h 206"/>
                        <a:gd name="T2" fmla="*/ 0 w 599"/>
                        <a:gd name="T3" fmla="*/ 0 h 206"/>
                        <a:gd name="T4" fmla="*/ 328 w 599"/>
                        <a:gd name="T5" fmla="*/ 206 h 206"/>
                        <a:gd name="T6" fmla="*/ 329 w 599"/>
                        <a:gd name="T7" fmla="*/ 206 h 206"/>
                        <a:gd name="T8" fmla="*/ 599 w 599"/>
                        <a:gd name="T9" fmla="*/ 123 h 206"/>
                        <a:gd name="T10" fmla="*/ 599 w 599"/>
                        <a:gd name="T11" fmla="*/ 123 h 206"/>
                        <a:gd name="T12" fmla="*/ 557 w 599"/>
                        <a:gd name="T13" fmla="*/ 49 h 206"/>
                        <a:gd name="T14" fmla="*/ 323 w 599"/>
                        <a:gd name="T15" fmla="*/ 72 h 206"/>
                        <a:gd name="T16" fmla="*/ 322 w 599"/>
                        <a:gd name="T17" fmla="*/ 72 h 206"/>
                        <a:gd name="T18" fmla="*/ 76 w 599"/>
                        <a:gd name="T19" fmla="*/ 0 h 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9" h="206">
                          <a:moveTo>
                            <a:pt x="76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43" y="206"/>
                            <a:pt x="328" y="206"/>
                          </a:cubicBezTo>
                          <a:cubicBezTo>
                            <a:pt x="328" y="206"/>
                            <a:pt x="329" y="206"/>
                            <a:pt x="329" y="206"/>
                          </a:cubicBezTo>
                          <a:cubicBezTo>
                            <a:pt x="433" y="205"/>
                            <a:pt x="599" y="179"/>
                            <a:pt x="599" y="123"/>
                          </a:cubicBezTo>
                          <a:cubicBezTo>
                            <a:pt x="599" y="123"/>
                            <a:pt x="599" y="123"/>
                            <a:pt x="599" y="123"/>
                          </a:cubicBezTo>
                          <a:cubicBezTo>
                            <a:pt x="598" y="104"/>
                            <a:pt x="578" y="75"/>
                            <a:pt x="557" y="49"/>
                          </a:cubicBezTo>
                          <a:cubicBezTo>
                            <a:pt x="502" y="64"/>
                            <a:pt x="397" y="71"/>
                            <a:pt x="323" y="72"/>
                          </a:cubicBezTo>
                          <a:cubicBezTo>
                            <a:pt x="323" y="72"/>
                            <a:pt x="322" y="72"/>
                            <a:pt x="322" y="72"/>
                          </a:cubicBezTo>
                          <a:cubicBezTo>
                            <a:pt x="268" y="72"/>
                            <a:pt x="154" y="31"/>
                            <a:pt x="76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2" name="Freeform 227">
                      <a:extLst>
                        <a:ext uri="{FF2B5EF4-FFF2-40B4-BE49-F238E27FC236}">
                          <a16:creationId xmlns:a16="http://schemas.microsoft.com/office/drawing/2014/main" id="{F3CE6241-D47B-4BEB-8F69-AB375CA5FE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999848" y="3849678"/>
                      <a:ext cx="289133" cy="234993"/>
                    </a:xfrm>
                    <a:custGeom>
                      <a:avLst/>
                      <a:gdLst>
                        <a:gd name="T0" fmla="*/ 67 w 106"/>
                        <a:gd name="T1" fmla="*/ 0 h 86"/>
                        <a:gd name="T2" fmla="*/ 0 w 106"/>
                        <a:gd name="T3" fmla="*/ 81 h 86"/>
                        <a:gd name="T4" fmla="*/ 9 w 106"/>
                        <a:gd name="T5" fmla="*/ 86 h 86"/>
                        <a:gd name="T6" fmla="*/ 106 w 106"/>
                        <a:gd name="T7" fmla="*/ 19 h 86"/>
                        <a:gd name="T8" fmla="*/ 106 w 106"/>
                        <a:gd name="T9" fmla="*/ 19 h 86"/>
                        <a:gd name="T10" fmla="*/ 67 w 106"/>
                        <a:gd name="T11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6" h="86">
                          <a:moveTo>
                            <a:pt x="67" y="0"/>
                          </a:moveTo>
                          <a:cubicBezTo>
                            <a:pt x="38" y="40"/>
                            <a:pt x="0" y="81"/>
                            <a:pt x="0" y="81"/>
                          </a:cubicBezTo>
                          <a:cubicBezTo>
                            <a:pt x="0" y="81"/>
                            <a:pt x="3" y="82"/>
                            <a:pt x="9" y="86"/>
                          </a:cubicBezTo>
                          <a:cubicBezTo>
                            <a:pt x="30" y="75"/>
                            <a:pt x="106" y="35"/>
                            <a:pt x="106" y="19"/>
                          </a:cubicBezTo>
                          <a:cubicBezTo>
                            <a:pt x="106" y="19"/>
                            <a:pt x="106" y="19"/>
                            <a:pt x="106" y="19"/>
                          </a:cubicBezTo>
                          <a:cubicBezTo>
                            <a:pt x="106" y="11"/>
                            <a:pt x="91" y="5"/>
                            <a:pt x="67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3" name="Freeform 231">
                      <a:extLst>
                        <a:ext uri="{FF2B5EF4-FFF2-40B4-BE49-F238E27FC236}">
                          <a16:creationId xmlns:a16="http://schemas.microsoft.com/office/drawing/2014/main" id="{3B3F43B9-8661-45C7-AC69-5222B4766F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3824" y="3466595"/>
                      <a:ext cx="1624214" cy="610520"/>
                    </a:xfrm>
                    <a:custGeom>
                      <a:avLst/>
                      <a:gdLst>
                        <a:gd name="T0" fmla="*/ 333 w 596"/>
                        <a:gd name="T1" fmla="*/ 0 h 223"/>
                        <a:gd name="T2" fmla="*/ 324 w 596"/>
                        <a:gd name="T3" fmla="*/ 0 h 223"/>
                        <a:gd name="T4" fmla="*/ 2 w 596"/>
                        <a:gd name="T5" fmla="*/ 207 h 223"/>
                        <a:gd name="T6" fmla="*/ 0 w 596"/>
                        <a:gd name="T7" fmla="*/ 209 h 223"/>
                        <a:gd name="T8" fmla="*/ 49 w 596"/>
                        <a:gd name="T9" fmla="*/ 223 h 223"/>
                        <a:gd name="T10" fmla="*/ 495 w 596"/>
                        <a:gd name="T11" fmla="*/ 223 h 223"/>
                        <a:gd name="T12" fmla="*/ 495 w 596"/>
                        <a:gd name="T13" fmla="*/ 223 h 223"/>
                        <a:gd name="T14" fmla="*/ 596 w 596"/>
                        <a:gd name="T15" fmla="*/ 75 h 223"/>
                        <a:gd name="T16" fmla="*/ 596 w 596"/>
                        <a:gd name="T17" fmla="*/ 75 h 223"/>
                        <a:gd name="T18" fmla="*/ 333 w 596"/>
                        <a:gd name="T1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6" h="223">
                          <a:moveTo>
                            <a:pt x="333" y="0"/>
                          </a:moveTo>
                          <a:cubicBezTo>
                            <a:pt x="330" y="0"/>
                            <a:pt x="327" y="0"/>
                            <a:pt x="324" y="0"/>
                          </a:cubicBezTo>
                          <a:cubicBezTo>
                            <a:pt x="244" y="1"/>
                            <a:pt x="24" y="188"/>
                            <a:pt x="2" y="207"/>
                          </a:cubicBezTo>
                          <a:cubicBezTo>
                            <a:pt x="1" y="208"/>
                            <a:pt x="0" y="209"/>
                            <a:pt x="0" y="209"/>
                          </a:cubicBezTo>
                          <a:cubicBezTo>
                            <a:pt x="49" y="223"/>
                            <a:pt x="49" y="223"/>
                            <a:pt x="49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596" y="116"/>
                            <a:pt x="596" y="75"/>
                          </a:cubicBezTo>
                          <a:cubicBezTo>
                            <a:pt x="596" y="75"/>
                            <a:pt x="596" y="75"/>
                            <a:pt x="596" y="75"/>
                          </a:cubicBezTo>
                          <a:cubicBezTo>
                            <a:pt x="595" y="21"/>
                            <a:pt x="437" y="0"/>
                            <a:pt x="333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4" name="Freeform 234">
                      <a:extLst>
                        <a:ext uri="{FF2B5EF4-FFF2-40B4-BE49-F238E27FC236}">
                          <a16:creationId xmlns:a16="http://schemas.microsoft.com/office/drawing/2014/main" id="{E44CAE06-0471-4DC8-8D63-CF4792A51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32277" cy="339818"/>
                    </a:xfrm>
                    <a:custGeom>
                      <a:avLst/>
                      <a:gdLst>
                        <a:gd name="T0" fmla="*/ 495 w 599"/>
                        <a:gd name="T1" fmla="*/ 0 h 124"/>
                        <a:gd name="T2" fmla="*/ 45 w 599"/>
                        <a:gd name="T3" fmla="*/ 0 h 124"/>
                        <a:gd name="T4" fmla="*/ 0 w 599"/>
                        <a:gd name="T5" fmla="*/ 17 h 124"/>
                        <a:gd name="T6" fmla="*/ 328 w 599"/>
                        <a:gd name="T7" fmla="*/ 123 h 124"/>
                        <a:gd name="T8" fmla="*/ 598 w 599"/>
                        <a:gd name="T9" fmla="*/ 78 h 124"/>
                        <a:gd name="T10" fmla="*/ 495 w 599"/>
                        <a:gd name="T11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99" h="124">
                          <a:moveTo>
                            <a:pt x="49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3" y="124"/>
                            <a:pt x="328" y="123"/>
                          </a:cubicBezTo>
                          <a:cubicBezTo>
                            <a:pt x="432" y="122"/>
                            <a:pt x="599" y="107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</a:path>
                      </a:pathLst>
                    </a:custGeom>
                    <a:solidFill>
                      <a:srgbClr val="FF2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5" name="Freeform 235">
                      <a:extLst>
                        <a:ext uri="{FF2B5EF4-FFF2-40B4-BE49-F238E27FC236}">
                          <a16:creationId xmlns:a16="http://schemas.microsoft.com/office/drawing/2014/main" id="{89A2D4C7-C5DF-4C8A-AF9B-DC2E5BF44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6" name="Freeform 236">
                      <a:extLst>
                        <a:ext uri="{FF2B5EF4-FFF2-40B4-BE49-F238E27FC236}">
                          <a16:creationId xmlns:a16="http://schemas.microsoft.com/office/drawing/2014/main" id="{0D792F54-A7BC-4BB2-9171-D6EF602E0A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7" name="Freeform 237">
                      <a:extLst>
                        <a:ext uri="{FF2B5EF4-FFF2-40B4-BE49-F238E27FC236}">
                          <a16:creationId xmlns:a16="http://schemas.microsoft.com/office/drawing/2014/main" id="{D4CFD354-5789-449B-8A47-257AE7C08A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8" name="Freeform 238">
                      <a:extLst>
                        <a:ext uri="{FF2B5EF4-FFF2-40B4-BE49-F238E27FC236}">
                          <a16:creationId xmlns:a16="http://schemas.microsoft.com/office/drawing/2014/main" id="{18926059-AF9D-407E-AACB-7181FC0F08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9" name="Rectangle 239">
                      <a:extLst>
                        <a:ext uri="{FF2B5EF4-FFF2-40B4-BE49-F238E27FC236}">
                          <a16:creationId xmlns:a16="http://schemas.microsoft.com/office/drawing/2014/main" id="{523B8CA0-0B9E-458B-8BB5-F8D01EF58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71767" y="4070847"/>
                      <a:ext cx="228081" cy="1152"/>
                    </a:xfrm>
                    <a:prstGeom prst="rect">
                      <a:avLst/>
                    </a:prstGeom>
                    <a:solidFill>
                      <a:srgbClr val="5123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0" name="Freeform 240">
                      <a:extLst>
                        <a:ext uri="{FF2B5EF4-FFF2-40B4-BE49-F238E27FC236}">
                          <a16:creationId xmlns:a16="http://schemas.microsoft.com/office/drawing/2014/main" id="{544EE34D-1C7D-4192-BDAB-676BF3BD4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71767" y="4070847"/>
                      <a:ext cx="228081" cy="0"/>
                    </a:xfrm>
                    <a:custGeom>
                      <a:avLst/>
                      <a:gdLst>
                        <a:gd name="T0" fmla="*/ 198 w 198"/>
                        <a:gd name="T1" fmla="*/ 0 w 198"/>
                        <a:gd name="T2" fmla="*/ 0 w 198"/>
                        <a:gd name="T3" fmla="*/ 198 w 198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98">
                          <a:moveTo>
                            <a:pt x="198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9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1" name="Rectangle 241">
                      <a:extLst>
                        <a:ext uri="{FF2B5EF4-FFF2-40B4-BE49-F238E27FC236}">
                          <a16:creationId xmlns:a16="http://schemas.microsoft.com/office/drawing/2014/main" id="{61F3F7F2-5AB8-425A-845A-101A722C7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2" name="Rectangle 242">
                      <a:extLst>
                        <a:ext uri="{FF2B5EF4-FFF2-40B4-BE49-F238E27FC236}">
                          <a16:creationId xmlns:a16="http://schemas.microsoft.com/office/drawing/2014/main" id="{3AD50161-18DB-455C-8A05-DFD4BC180A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3" name="Freeform 243">
                      <a:extLst>
                        <a:ext uri="{FF2B5EF4-FFF2-40B4-BE49-F238E27FC236}">
                          <a16:creationId xmlns:a16="http://schemas.microsoft.com/office/drawing/2014/main" id="{02814872-18FD-4E28-B1C6-BFB949428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close/>
                        </a:path>
                      </a:pathLst>
                    </a:cu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4" name="Freeform 244">
                      <a:extLst>
                        <a:ext uri="{FF2B5EF4-FFF2-40B4-BE49-F238E27FC236}">
                          <a16:creationId xmlns:a16="http://schemas.microsoft.com/office/drawing/2014/main" id="{D51E8C8D-AD98-462D-A169-D1A28CBD3E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5" name="Freeform 245">
                      <a:extLst>
                        <a:ext uri="{FF2B5EF4-FFF2-40B4-BE49-F238E27FC236}">
                          <a16:creationId xmlns:a16="http://schemas.microsoft.com/office/drawing/2014/main" id="{74692736-892E-423C-AF54-A30A2722D2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29974" cy="337514"/>
                    </a:xfrm>
                    <a:custGeom>
                      <a:avLst/>
                      <a:gdLst>
                        <a:gd name="T0" fmla="*/ 495 w 598"/>
                        <a:gd name="T1" fmla="*/ 0 h 123"/>
                        <a:gd name="T2" fmla="*/ 495 w 598"/>
                        <a:gd name="T3" fmla="*/ 0 h 123"/>
                        <a:gd name="T4" fmla="*/ 411 w 598"/>
                        <a:gd name="T5" fmla="*/ 0 h 123"/>
                        <a:gd name="T6" fmla="*/ 49 w 598"/>
                        <a:gd name="T7" fmla="*/ 0 h 123"/>
                        <a:gd name="T8" fmla="*/ 48 w 598"/>
                        <a:gd name="T9" fmla="*/ 0 h 123"/>
                        <a:gd name="T10" fmla="*/ 0 w 598"/>
                        <a:gd name="T11" fmla="*/ 17 h 123"/>
                        <a:gd name="T12" fmla="*/ 327 w 598"/>
                        <a:gd name="T13" fmla="*/ 123 h 123"/>
                        <a:gd name="T14" fmla="*/ 328 w 598"/>
                        <a:gd name="T15" fmla="*/ 123 h 123"/>
                        <a:gd name="T16" fmla="*/ 598 w 598"/>
                        <a:gd name="T17" fmla="*/ 78 h 123"/>
                        <a:gd name="T18" fmla="*/ 598 w 598"/>
                        <a:gd name="T19" fmla="*/ 78 h 123"/>
                        <a:gd name="T20" fmla="*/ 495 w 598"/>
                        <a:gd name="T21" fmla="*/ 0 h 123"/>
                        <a:gd name="T22" fmla="*/ 495 w 598"/>
                        <a:gd name="T23" fmla="*/ 0 h 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98" h="123">
                          <a:moveTo>
                            <a:pt x="495" y="0"/>
                          </a:moveTo>
                          <a:cubicBezTo>
                            <a:pt x="495" y="0"/>
                            <a:pt x="495" y="0"/>
                            <a:pt x="495" y="0"/>
                          </a:cubicBezTo>
                          <a:cubicBezTo>
                            <a:pt x="411" y="0"/>
                            <a:pt x="411" y="0"/>
                            <a:pt x="411" y="0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1" y="123"/>
                            <a:pt x="327" y="123"/>
                          </a:cubicBezTo>
                          <a:cubicBezTo>
                            <a:pt x="327" y="123"/>
                            <a:pt x="328" y="123"/>
                            <a:pt x="328" y="123"/>
                          </a:cubicBezTo>
                          <a:cubicBezTo>
                            <a:pt x="432" y="122"/>
                            <a:pt x="598" y="107"/>
                            <a:pt x="598" y="78"/>
                          </a:cubicBezTo>
                          <a:cubicBezTo>
                            <a:pt x="598" y="78"/>
                            <a:pt x="598" y="78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  <a:cubicBezTo>
                            <a:pt x="495" y="0"/>
                            <a:pt x="495" y="0"/>
                            <a:pt x="495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AE1962E-3874-46D0-A2CB-C8EDAF892102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3295287" y="3434797"/>
                    <a:ext cx="1806218" cy="353641"/>
                    <a:chOff x="3721423" y="3640280"/>
                    <a:chExt cx="1806218" cy="353641"/>
                  </a:xfrm>
                </p:grpSpPr>
                <p:sp>
                  <p:nvSpPr>
                    <p:cNvPr id="8" name="Freeform 246">
                      <a:extLst>
                        <a:ext uri="{FF2B5EF4-FFF2-40B4-BE49-F238E27FC236}">
                          <a16:creationId xmlns:a16="http://schemas.microsoft.com/office/drawing/2014/main" id="{1DD2AA23-231F-480D-8EF4-5522A5FCEC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98038" y="3640280"/>
                      <a:ext cx="929603" cy="353641"/>
                    </a:xfrm>
                    <a:custGeom>
                      <a:avLst/>
                      <a:gdLst>
                        <a:gd name="T0" fmla="*/ 0 w 807"/>
                        <a:gd name="T1" fmla="*/ 0 h 307"/>
                        <a:gd name="T2" fmla="*/ 3 w 807"/>
                        <a:gd name="T3" fmla="*/ 307 h 307"/>
                        <a:gd name="T4" fmla="*/ 807 w 807"/>
                        <a:gd name="T5" fmla="*/ 281 h 307"/>
                        <a:gd name="T6" fmla="*/ 805 w 807"/>
                        <a:gd name="T7" fmla="*/ 5 h 307"/>
                        <a:gd name="T8" fmla="*/ 0 w 807"/>
                        <a:gd name="T9" fmla="*/ 0 h 3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07" h="307">
                          <a:moveTo>
                            <a:pt x="0" y="0"/>
                          </a:moveTo>
                          <a:lnTo>
                            <a:pt x="3" y="307"/>
                          </a:lnTo>
                          <a:lnTo>
                            <a:pt x="807" y="281"/>
                          </a:lnTo>
                          <a:lnTo>
                            <a:pt x="805" y="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1000">
                          <a:schemeClr val="tx1">
                            <a:lumMod val="50000"/>
                            <a:lumOff val="50000"/>
                          </a:schemeClr>
                        </a:gs>
                        <a:gs pos="78000">
                          <a:schemeClr val="tx1">
                            <a:lumMod val="50000"/>
                            <a:lumOff val="50000"/>
                          </a:schemeClr>
                        </a:gs>
                        <a:gs pos="53000">
                          <a:schemeClr val="bg1">
                            <a:lumMod val="76000"/>
                            <a:lumOff val="2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" name="Freeform 247">
                      <a:extLst>
                        <a:ext uri="{FF2B5EF4-FFF2-40B4-BE49-F238E27FC236}">
                          <a16:creationId xmlns:a16="http://schemas.microsoft.com/office/drawing/2014/main" id="{7BF54F47-8178-4287-9088-23AFFF135F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62111" y="3640280"/>
                      <a:ext cx="139383" cy="353641"/>
                    </a:xfrm>
                    <a:custGeom>
                      <a:avLst/>
                      <a:gdLst>
                        <a:gd name="T0" fmla="*/ 9 w 51"/>
                        <a:gd name="T1" fmla="*/ 115 h 129"/>
                        <a:gd name="T2" fmla="*/ 1 w 51"/>
                        <a:gd name="T3" fmla="*/ 105 h 129"/>
                        <a:gd name="T4" fmla="*/ 0 w 51"/>
                        <a:gd name="T5" fmla="*/ 25 h 129"/>
                        <a:gd name="T6" fmla="*/ 8 w 51"/>
                        <a:gd name="T7" fmla="*/ 14 h 129"/>
                        <a:gd name="T8" fmla="*/ 50 w 51"/>
                        <a:gd name="T9" fmla="*/ 0 h 129"/>
                        <a:gd name="T10" fmla="*/ 51 w 51"/>
                        <a:gd name="T11" fmla="*/ 129 h 129"/>
                        <a:gd name="T12" fmla="*/ 9 w 51"/>
                        <a:gd name="T13" fmla="*/ 115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1" h="129">
                          <a:moveTo>
                            <a:pt x="9" y="115"/>
                          </a:moveTo>
                          <a:cubicBezTo>
                            <a:pt x="5" y="114"/>
                            <a:pt x="1" y="109"/>
                            <a:pt x="1" y="105"/>
                          </a:cubicBezTo>
                          <a:cubicBezTo>
                            <a:pt x="0" y="25"/>
                            <a:pt x="0" y="25"/>
                            <a:pt x="0" y="25"/>
                          </a:cubicBezTo>
                          <a:cubicBezTo>
                            <a:pt x="0" y="20"/>
                            <a:pt x="4" y="16"/>
                            <a:pt x="8" y="14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129"/>
                            <a:pt x="51" y="129"/>
                            <a:pt x="51" y="129"/>
                          </a:cubicBezTo>
                          <a:lnTo>
                            <a:pt x="9" y="1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15000">
                          <a:schemeClr val="tx1">
                            <a:lumMod val="50000"/>
                            <a:lumOff val="50000"/>
                          </a:schemeClr>
                        </a:gs>
                        <a:gs pos="86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" name="Freeform 225">
                      <a:extLst>
                        <a:ext uri="{FF2B5EF4-FFF2-40B4-BE49-F238E27FC236}">
                          <a16:creationId xmlns:a16="http://schemas.microsoft.com/office/drawing/2014/main" id="{14B5E8AF-3D1A-4741-B49E-B87409B03F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21423" y="3775055"/>
                      <a:ext cx="742991" cy="93306"/>
                    </a:xfrm>
                    <a:custGeom>
                      <a:avLst/>
                      <a:gdLst>
                        <a:gd name="T0" fmla="*/ 210 w 645"/>
                        <a:gd name="T1" fmla="*/ 5 h 81"/>
                        <a:gd name="T2" fmla="*/ 0 w 645"/>
                        <a:gd name="T3" fmla="*/ 35 h 81"/>
                        <a:gd name="T4" fmla="*/ 0 w 645"/>
                        <a:gd name="T5" fmla="*/ 54 h 81"/>
                        <a:gd name="T6" fmla="*/ 210 w 645"/>
                        <a:gd name="T7" fmla="*/ 81 h 81"/>
                        <a:gd name="T8" fmla="*/ 645 w 645"/>
                        <a:gd name="T9" fmla="*/ 76 h 81"/>
                        <a:gd name="T10" fmla="*/ 645 w 645"/>
                        <a:gd name="T11" fmla="*/ 0 h 81"/>
                        <a:gd name="T12" fmla="*/ 210 w 645"/>
                        <a:gd name="T13" fmla="*/ 5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5" h="81">
                          <a:moveTo>
                            <a:pt x="210" y="5"/>
                          </a:moveTo>
                          <a:lnTo>
                            <a:pt x="0" y="35"/>
                          </a:lnTo>
                          <a:lnTo>
                            <a:pt x="0" y="54"/>
                          </a:lnTo>
                          <a:lnTo>
                            <a:pt x="210" y="81"/>
                          </a:lnTo>
                          <a:lnTo>
                            <a:pt x="645" y="76"/>
                          </a:lnTo>
                          <a:lnTo>
                            <a:pt x="645" y="0"/>
                          </a:lnTo>
                          <a:lnTo>
                            <a:pt x="210" y="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0000">
                          <a:schemeClr val="tx1">
                            <a:lumMod val="50000"/>
                            <a:lumOff val="50000"/>
                          </a:schemeClr>
                        </a:gs>
                        <a:gs pos="84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dirty="0"/>
                    </a:p>
                  </p:txBody>
                </p:sp>
              </p:grpSp>
            </p:grp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D74EE3-F50C-4646-939C-AD50DF08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527" y="223131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013E7-E6E4-433E-830B-40999E60D9E4}"/>
                  </a:ext>
                </a:extLst>
              </p:cNvPr>
              <p:cNvSpPr/>
              <p:nvPr/>
            </p:nvSpPr>
            <p:spPr>
              <a:xfrm flipH="1">
                <a:off x="6097963" y="2155344"/>
                <a:ext cx="151945" cy="15194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203200" dist="76200" dir="1026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375FC7-7CEC-4B63-8E06-3A7D908D9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028" y="340300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37904D-052F-4194-B5D9-1E34A4E584CF}"/>
                  </a:ext>
                </a:extLst>
              </p:cNvPr>
              <p:cNvGrpSpPr/>
              <p:nvPr/>
            </p:nvGrpSpPr>
            <p:grpSpPr>
              <a:xfrm>
                <a:off x="2462691" y="2231317"/>
                <a:ext cx="4282034" cy="2496054"/>
                <a:chOff x="2462691" y="2231317"/>
                <a:chExt cx="4282034" cy="249605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6E79C-DA13-46CD-88F0-892A5B0E9553}"/>
                    </a:ext>
                  </a:extLst>
                </p:cNvPr>
                <p:cNvCxnSpPr>
                  <a:cxnSpLocks/>
                  <a:stCxn id="33" idx="6"/>
                </p:cNvCxnSpPr>
                <p:nvPr/>
              </p:nvCxnSpPr>
              <p:spPr>
                <a:xfrm flipH="1">
                  <a:off x="2462691" y="2231317"/>
                  <a:ext cx="3635272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E10D25E-B3C9-4E2E-BCCE-B07E1CE606EB}"/>
                    </a:ext>
                  </a:extLst>
                </p:cNvPr>
                <p:cNvGrpSpPr/>
                <p:nvPr/>
              </p:nvGrpSpPr>
              <p:grpSpPr>
                <a:xfrm>
                  <a:off x="3033481" y="4344783"/>
                  <a:ext cx="3711244" cy="382588"/>
                  <a:chOff x="3576406" y="4154283"/>
                  <a:chExt cx="3711244" cy="38258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F9CCF530-ED0D-4C1D-B763-DA6D988044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680" y="4154283"/>
                    <a:ext cx="0" cy="306616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827C469-F53A-497A-87F9-258516BAAEF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5705" y="4384926"/>
                    <a:ext cx="151945" cy="1519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  <a:effectLst>
                    <a:outerShdw blurRad="203200" dist="76200" dir="1026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7BEAEE-6C20-4AFF-AA74-CAB6E2FE7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76406" y="4427069"/>
                    <a:ext cx="363527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52527-6650-86AD-723E-B195CD24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778" y="3238483"/>
            <a:ext cx="1196444" cy="38103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3E6437-51A2-8D61-88AC-F430A3B6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7" y="288880"/>
            <a:ext cx="1569856" cy="41913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4E6CE63-9E32-4651-D6F3-F0C73E46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6" y="6149984"/>
            <a:ext cx="1884733" cy="5365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FD1EB7-70D8-E177-A5E4-8D74B158C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226" y="6267432"/>
            <a:ext cx="1569856" cy="41913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5EF6B88-0DFA-B370-5C71-F93D68CCAACB}"/>
              </a:ext>
            </a:extLst>
          </p:cNvPr>
          <p:cNvSpPr txBox="1"/>
          <p:nvPr/>
        </p:nvSpPr>
        <p:spPr>
          <a:xfrm>
            <a:off x="2010945" y="1324955"/>
            <a:ext cx="2542889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tabLst>
                <a:tab pos="65532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Branding yang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Kuat</a:t>
            </a:r>
            <a:endParaRPr lang="en-ID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D340521-29F7-EA29-A547-3F154DB69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24" y="1380124"/>
            <a:ext cx="2982197" cy="29821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09480F8-2CB0-5079-6AFD-FD21977ED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76" y="3108823"/>
            <a:ext cx="1845631" cy="117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_BLANK">
  <a:themeElements>
    <a:clrScheme name="FinanceColor2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64C335"/>
      </a:accent1>
      <a:accent2>
        <a:srgbClr val="478D25"/>
      </a:accent2>
      <a:accent3>
        <a:srgbClr val="251C96"/>
      </a:accent3>
      <a:accent4>
        <a:srgbClr val="3226CC"/>
      </a:accent4>
      <a:accent5>
        <a:srgbClr val="0C7BD6"/>
      </a:accent5>
      <a:accent6>
        <a:srgbClr val="1E8CE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">
              <a:schemeClr val="accent1"/>
            </a:gs>
            <a:gs pos="100000">
              <a:schemeClr val="accent2"/>
            </a:gs>
          </a:gsLst>
          <a:lin ang="189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  <a:prstDash val="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120000"/>
          </a:lnSpc>
          <a:spcAft>
            <a:spcPts val="600"/>
          </a:spcAft>
          <a:defRPr sz="1400"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_BLANK" id="{A4F0EAE3-FA87-4EB9-80F6-0EAA7D28AC50}" vid="{A000AD04-6AAD-46C2-A8BF-D2D06D947897}"/>
    </a:ext>
  </a:extLst>
</a:theme>
</file>

<file path=ppt/theme/theme2.xml><?xml version="1.0" encoding="utf-8"?>
<a:theme xmlns:a="http://schemas.openxmlformats.org/drawingml/2006/main" name="1_Office Theme">
  <a:themeElements>
    <a:clrScheme name="2020 #10 Yellow - Gray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FFB93B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ala">
      <a:majorFont>
        <a:latin typeface="Roboto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81ADD"/>
      </a:accent1>
      <a:accent2>
        <a:srgbClr val="2A1596"/>
      </a:accent2>
      <a:accent3>
        <a:srgbClr val="D75654"/>
      </a:accent3>
      <a:accent4>
        <a:srgbClr val="08AE6E"/>
      </a:accent4>
      <a:accent5>
        <a:srgbClr val="3EBD9D"/>
      </a:accent5>
      <a:accent6>
        <a:srgbClr val="5D5994"/>
      </a:accent6>
      <a:hlink>
        <a:srgbClr val="0563C1"/>
      </a:hlink>
      <a:folHlink>
        <a:srgbClr val="954F72"/>
      </a:folHlink>
    </a:clrScheme>
    <a:fontScheme name="Custom 3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34DF0"/>
      </a:accent1>
      <a:accent2>
        <a:srgbClr val="1CAAE8"/>
      </a:accent2>
      <a:accent3>
        <a:srgbClr val="76E5C4"/>
      </a:accent3>
      <a:accent4>
        <a:srgbClr val="5B44EC"/>
      </a:accent4>
      <a:accent5>
        <a:srgbClr val="FFC000"/>
      </a:accent5>
      <a:accent6>
        <a:srgbClr val="E49300"/>
      </a:accent6>
      <a:hlink>
        <a:srgbClr val="0563C1"/>
      </a:hlink>
      <a:folHlink>
        <a:srgbClr val="954F72"/>
      </a:folHlink>
    </a:clrScheme>
    <a:fontScheme name="Custom 1">
      <a:majorFont>
        <a:latin typeface="Manrope SemiBold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infografis color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1FF"/>
      </a:accent1>
      <a:accent2>
        <a:srgbClr val="5348E6"/>
      </a:accent2>
      <a:accent3>
        <a:srgbClr val="FF7B31"/>
      </a:accent3>
      <a:accent4>
        <a:srgbClr val="F1503F"/>
      </a:accent4>
      <a:accent5>
        <a:srgbClr val="03C591"/>
      </a:accent5>
      <a:accent6>
        <a:srgbClr val="16BAB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Infographic Freebies Color 3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6D31FB"/>
      </a:accent1>
      <a:accent2>
        <a:srgbClr val="9346EE"/>
      </a:accent2>
      <a:accent3>
        <a:srgbClr val="E04D60"/>
      </a:accent3>
      <a:accent4>
        <a:srgbClr val="F743EA"/>
      </a:accent4>
      <a:accent5>
        <a:srgbClr val="4E7BF7"/>
      </a:accent5>
      <a:accent6>
        <a:srgbClr val="9E34F5"/>
      </a:accent6>
      <a:hlink>
        <a:srgbClr val="0563C1"/>
      </a:hlink>
      <a:folHlink>
        <a:srgbClr val="954F72"/>
      </a:folHlink>
    </a:clrScheme>
    <a:fontScheme name="Custom 44">
      <a:majorFont>
        <a:latin typeface="Teko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2ACDE50-B1EE-459A-A520-24F49CEBBECD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413</Words>
  <Application>Microsoft Office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41" baseType="lpstr">
      <vt:lpstr>Abadi</vt:lpstr>
      <vt:lpstr>Arial</vt:lpstr>
      <vt:lpstr>Bahnschrift SemiBold</vt:lpstr>
      <vt:lpstr>Bebas Neue</vt:lpstr>
      <vt:lpstr>Calibri</vt:lpstr>
      <vt:lpstr>Calibri Light</vt:lpstr>
      <vt:lpstr>Calibri Light (Headings)</vt:lpstr>
      <vt:lpstr>Gill Sans MT</vt:lpstr>
      <vt:lpstr>Lexend</vt:lpstr>
      <vt:lpstr>Lexend ExtraBold</vt:lpstr>
      <vt:lpstr>Lexend Medium</vt:lpstr>
      <vt:lpstr>Manrope</vt:lpstr>
      <vt:lpstr>Metropolis Extra Bold</vt:lpstr>
      <vt:lpstr>Montserrat</vt:lpstr>
      <vt:lpstr>Poppins</vt:lpstr>
      <vt:lpstr>Poppins ExtraBold</vt:lpstr>
      <vt:lpstr>Poppins Light</vt:lpstr>
      <vt:lpstr>Roboto</vt:lpstr>
      <vt:lpstr>Roboto Light</vt:lpstr>
      <vt:lpstr>Segoe UI</vt:lpstr>
      <vt:lpstr>Teko Medium</vt:lpstr>
      <vt:lpstr>Times New Roman</vt:lpstr>
      <vt:lpstr>Theme1_BLANK</vt:lpstr>
      <vt:lpstr>1_Office Theme</vt:lpstr>
      <vt:lpstr>Office Theme</vt:lpstr>
      <vt:lpstr>Office Theme</vt:lpstr>
      <vt:lpstr>1_Office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rezi sandani</dc:creator>
  <cp:lastModifiedBy>rezi sandani</cp:lastModifiedBy>
  <cp:revision>1</cp:revision>
  <dcterms:created xsi:type="dcterms:W3CDTF">2023-05-30T08:46:20Z</dcterms:created>
  <dcterms:modified xsi:type="dcterms:W3CDTF">2023-06-12T17:41:47Z</dcterms:modified>
</cp:coreProperties>
</file>